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Barlow" pitchFamily="2" charset="0"/>
      <p:regular r:id="rId12"/>
      <p:bold r:id="rId13"/>
      <p:italic r:id="rId14"/>
      <p:boldItalic r:id="rId15"/>
    </p:embeddedFont>
    <p:embeddedFont>
      <p:font typeface="Barlow Light" pitchFamily="2" charset="0"/>
      <p:regular r:id="rId16"/>
      <p:bold r:id="rId17"/>
      <p:italic r:id="rId18"/>
      <p:boldItalic r:id="rId19"/>
    </p:embeddedFont>
    <p:embeddedFont>
      <p:font typeface="Barlow Medium" pitchFamily="2" charset="0"/>
      <p:regular r:id="rId20"/>
      <p:bold r:id="rId21"/>
      <p:italic r:id="rId22"/>
      <p:boldItalic r:id="rId23"/>
    </p:embeddedFont>
    <p:embeddedFont>
      <p:font typeface="Barlow SemiBold" pitchFamily="2" charset="0"/>
      <p:regular r:id="rId24"/>
      <p:bold r:id="rId25"/>
      <p:italic r:id="rId26"/>
      <p:boldItalic r:id="rId27"/>
    </p:embeddedFon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834"/>
  </p:normalViewPr>
  <p:slideViewPr>
    <p:cSldViewPr snapToGrid="0" snapToObjects="1">
      <p:cViewPr varScale="1">
        <p:scale>
          <a:sx n="128" d="100"/>
          <a:sy n="128" d="100"/>
        </p:scale>
        <p:origin x="11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essential that company sells personal care products have full control and management over every perspective related to their product.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792d10e3c_1_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792d10e3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792d10e3c_1_2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792d10e3c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insights our product could provide to the company?</a:t>
            </a:r>
            <a:endParaRPr dirty="0"/>
          </a:p>
          <a:p>
            <a:pPr marL="457200" lvl="0" indent="-298450" algn="l" rtl="0">
              <a:spcBef>
                <a:spcPts val="0"/>
              </a:spcBef>
              <a:spcAft>
                <a:spcPts val="0"/>
              </a:spcAft>
              <a:buSzPts val="1100"/>
              <a:buAutoNum type="arabicPeriod"/>
            </a:pPr>
            <a:r>
              <a:rPr lang="en" dirty="0"/>
              <a:t>With our product, customer support people can easily segment happy and unhappy customers, and target unsatisfied customers and follow up with them. For marketing people, they can provide coupons, discounts to those happy customers, encourage them to buy more.</a:t>
            </a:r>
            <a:endParaRPr dirty="0"/>
          </a:p>
          <a:p>
            <a:pPr marL="457200" lvl="0" indent="-298450" algn="l" rtl="0">
              <a:spcBef>
                <a:spcPts val="0"/>
              </a:spcBef>
              <a:spcAft>
                <a:spcPts val="0"/>
              </a:spcAft>
              <a:buSzPts val="1100"/>
              <a:buAutoNum type="arabicPeriod"/>
            </a:pPr>
            <a:r>
              <a:rPr lang="en" dirty="0"/>
              <a:t>Besides sentiment analysis, our product can also help company analyze what are the top keywords in their customers’ reviews, and what are their sentiment scores, the trend of the keywords appearing in different regions, to help the company improve their product features and customize marketing campaigns.</a:t>
            </a:r>
            <a:endParaRPr dirty="0"/>
          </a:p>
          <a:p>
            <a:pPr marL="457200" lvl="0" indent="-298450" algn="l" rtl="0">
              <a:spcBef>
                <a:spcPts val="0"/>
              </a:spcBef>
              <a:spcAft>
                <a:spcPts val="0"/>
              </a:spcAft>
              <a:buSzPts val="1100"/>
              <a:buAutoNum type="arabicPeriod"/>
            </a:pPr>
            <a:r>
              <a:rPr lang="en" dirty="0"/>
              <a:t>We can also compare the company’s customer satisfaction rate those with the competitors, and provide analysis of the overall market trend. So the company could have an edge over the market competition.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47fdb7cbc_0_14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47fdb7cbc_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that’s the pitch for our product. Thank you! Does anyone has questions for us?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FFFFFF">
                  <a:alpha val="0"/>
                  <a:alpha val="46370"/>
                </a:srgbClr>
              </a:gs>
              <a:gs pos="50000">
                <a:srgbClr val="FFFFFF">
                  <a:alpha val="0"/>
                  <a:alpha val="46370"/>
                </a:srgbClr>
              </a:gs>
              <a:gs pos="100000">
                <a:schemeClr val="lt1">
                  <a:alpha val="463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41403" y="3124853"/>
            <a:ext cx="8801751" cy="2018725"/>
            <a:chOff x="-4395163" y="751996"/>
            <a:chExt cx="13539073" cy="3105254"/>
          </a:xfrm>
        </p:grpSpPr>
        <p:sp>
          <p:nvSpPr>
            <p:cNvPr id="12" name="Google Shape;12;p2"/>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13" name="Google Shape;13;p2"/>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95163" y="1285649"/>
              <a:ext cx="102288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833500" y="751996"/>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FFFFFF">
                <a:alpha val="11170"/>
              </a:srgbClr>
            </a:solidFill>
            <a:ln>
              <a:noFill/>
            </a:ln>
          </p:spPr>
        </p:sp>
        <p:sp>
          <p:nvSpPr>
            <p:cNvPr id="16" name="Google Shape;16;p2"/>
            <p:cNvSpPr/>
            <p:nvPr/>
          </p:nvSpPr>
          <p:spPr>
            <a:xfrm>
              <a:off x="6572284" y="752119"/>
              <a:ext cx="2571600" cy="2115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95163" y="1285742"/>
              <a:ext cx="10228800" cy="2118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grpSp>
        <p:nvGrpSpPr>
          <p:cNvPr id="133" name="Google Shape;133;p11"/>
          <p:cNvGrpSpPr/>
          <p:nvPr/>
        </p:nvGrpSpPr>
        <p:grpSpPr>
          <a:xfrm>
            <a:off x="0" y="4762400"/>
            <a:ext cx="603997" cy="381100"/>
            <a:chOff x="0" y="4762400"/>
            <a:chExt cx="603997" cy="381100"/>
          </a:xfrm>
        </p:grpSpPr>
        <p:sp>
          <p:nvSpPr>
            <p:cNvPr id="134" name="Google Shape;134;p11"/>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37" name="Google Shape;137;p11"/>
          <p:cNvGrpSpPr/>
          <p:nvPr/>
        </p:nvGrpSpPr>
        <p:grpSpPr>
          <a:xfrm rot="10800000">
            <a:off x="125800" y="4"/>
            <a:ext cx="9018200" cy="468805"/>
            <a:chOff x="8" y="4674804"/>
            <a:chExt cx="9018200" cy="468805"/>
          </a:xfrm>
        </p:grpSpPr>
        <p:sp>
          <p:nvSpPr>
            <p:cNvPr id="138" name="Google Shape;138;p11"/>
            <p:cNvSpPr/>
            <p:nvPr/>
          </p:nvSpPr>
          <p:spPr>
            <a:xfrm rot="10800000">
              <a:off x="8" y="4766509"/>
              <a:ext cx="377100" cy="3771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rot="10800000">
              <a:off x="375687" y="4674804"/>
              <a:ext cx="258249" cy="46868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40" name="Google Shape;140;p11"/>
            <p:cNvSpPr/>
            <p:nvPr/>
          </p:nvSpPr>
          <p:spPr>
            <a:xfrm rot="10800000">
              <a:off x="633808" y="4674838"/>
              <a:ext cx="8384400" cy="3312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ribbon">
  <p:cSld name="BLANK_1">
    <p:spTree>
      <p:nvGrpSpPr>
        <p:cNvPr id="1" name="Shape 141"/>
        <p:cNvGrpSpPr/>
        <p:nvPr/>
      </p:nvGrpSpPr>
      <p:grpSpPr>
        <a:xfrm>
          <a:off x="0" y="0"/>
          <a:ext cx="0" cy="0"/>
          <a:chOff x="0" y="0"/>
          <a:chExt cx="0" cy="0"/>
        </a:xfrm>
      </p:grpSpPr>
      <p:grpSp>
        <p:nvGrpSpPr>
          <p:cNvPr id="142" name="Google Shape;142;p12"/>
          <p:cNvGrpSpPr/>
          <p:nvPr/>
        </p:nvGrpSpPr>
        <p:grpSpPr>
          <a:xfrm>
            <a:off x="0" y="4762400"/>
            <a:ext cx="603997" cy="381100"/>
            <a:chOff x="0" y="4762400"/>
            <a:chExt cx="603997" cy="381100"/>
          </a:xfrm>
        </p:grpSpPr>
        <p:sp>
          <p:nvSpPr>
            <p:cNvPr id="143" name="Google Shape;143;p12"/>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6" name="Google Shape;146;p12"/>
          <p:cNvGrpSpPr/>
          <p:nvPr/>
        </p:nvGrpSpPr>
        <p:grpSpPr>
          <a:xfrm rot="10800000">
            <a:off x="0" y="-47"/>
            <a:ext cx="9144000" cy="5157522"/>
            <a:chOff x="8" y="-13862"/>
            <a:chExt cx="9144000" cy="5157522"/>
          </a:xfrm>
        </p:grpSpPr>
        <p:sp>
          <p:nvSpPr>
            <p:cNvPr id="147" name="Google Shape;147;p12"/>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2"/>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149" name="Google Shape;149;p12"/>
            <p:cNvSpPr/>
            <p:nvPr/>
          </p:nvSpPr>
          <p:spPr>
            <a:xfrm rot="10800000">
              <a:off x="633908" y="382913"/>
              <a:ext cx="8510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381000" y="752088"/>
            <a:ext cx="8762909" cy="3105763"/>
            <a:chOff x="381000" y="752088"/>
            <a:chExt cx="8762909" cy="3105763"/>
          </a:xfrm>
        </p:grpSpPr>
        <p:sp>
          <p:nvSpPr>
            <p:cNvPr id="21" name="Google Shape;21;p3"/>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22" name="Google Shape;22;p3"/>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81000" y="1285650"/>
              <a:ext cx="54525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833500" y="3112325"/>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001F46">
                <a:alpha val="20110"/>
              </a:srgbClr>
            </a:solidFill>
            <a:ln>
              <a:noFill/>
            </a:ln>
          </p:spPr>
        </p:sp>
        <p:sp>
          <p:nvSpPr>
            <p:cNvPr id="25" name="Google Shape;25;p3"/>
            <p:cNvSpPr/>
            <p:nvPr/>
          </p:nvSpPr>
          <p:spPr>
            <a:xfrm>
              <a:off x="6572284" y="3112333"/>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81000" y="36459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614975" y="2026650"/>
            <a:ext cx="4969500" cy="563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subTitle" idx="1"/>
          </p:nvPr>
        </p:nvSpPr>
        <p:spPr>
          <a:xfrm>
            <a:off x="614975" y="2611075"/>
            <a:ext cx="4969500" cy="27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grpSp>
        <p:nvGrpSpPr>
          <p:cNvPr id="30" name="Google Shape;30;p4"/>
          <p:cNvGrpSpPr/>
          <p:nvPr/>
        </p:nvGrpSpPr>
        <p:grpSpPr>
          <a:xfrm>
            <a:off x="381000" y="380950"/>
            <a:ext cx="8762909" cy="4384250"/>
            <a:chOff x="381000" y="380950"/>
            <a:chExt cx="8762909" cy="4384250"/>
          </a:xfrm>
        </p:grpSpPr>
        <p:sp>
          <p:nvSpPr>
            <p:cNvPr id="31" name="Google Shape;31;p4"/>
            <p:cNvSpPr/>
            <p:nvPr/>
          </p:nvSpPr>
          <p:spPr>
            <a:xfrm>
              <a:off x="5829300" y="380950"/>
              <a:ext cx="746875" cy="4382725"/>
            </a:xfrm>
            <a:custGeom>
              <a:avLst/>
              <a:gdLst/>
              <a:ahLst/>
              <a:cxnLst/>
              <a:rect l="l" t="t" r="r" b="b"/>
              <a:pathLst>
                <a:path w="29875" h="175309" extrusionOk="0">
                  <a:moveTo>
                    <a:pt x="29713" y="25517"/>
                  </a:moveTo>
                  <a:lnTo>
                    <a:pt x="0" y="0"/>
                  </a:lnTo>
                  <a:lnTo>
                    <a:pt x="100" y="175309"/>
                  </a:lnTo>
                  <a:lnTo>
                    <a:pt x="29875" y="128396"/>
                  </a:lnTo>
                  <a:close/>
                </a:path>
              </a:pathLst>
            </a:custGeom>
            <a:solidFill>
              <a:schemeClr val="accent2"/>
            </a:solidFill>
            <a:ln>
              <a:noFill/>
            </a:ln>
          </p:spPr>
        </p:sp>
        <p:sp>
          <p:nvSpPr>
            <p:cNvPr id="32" name="Google Shape;32;p4"/>
            <p:cNvSpPr/>
            <p:nvPr/>
          </p:nvSpPr>
          <p:spPr>
            <a:xfrm>
              <a:off x="5830600" y="3379100"/>
              <a:ext cx="741675" cy="1384575"/>
            </a:xfrm>
            <a:custGeom>
              <a:avLst/>
              <a:gdLst/>
              <a:ahLst/>
              <a:cxnLst/>
              <a:rect l="l" t="t" r="r" b="b"/>
              <a:pathLst>
                <a:path w="29667" h="55383" extrusionOk="0">
                  <a:moveTo>
                    <a:pt x="29513" y="0"/>
                  </a:moveTo>
                  <a:lnTo>
                    <a:pt x="0" y="46895"/>
                  </a:lnTo>
                  <a:lnTo>
                    <a:pt x="0" y="55383"/>
                  </a:lnTo>
                  <a:lnTo>
                    <a:pt x="29667" y="8625"/>
                  </a:lnTo>
                  <a:close/>
                </a:path>
              </a:pathLst>
            </a:custGeom>
            <a:solidFill>
              <a:srgbClr val="001F46">
                <a:alpha val="20110"/>
              </a:srgbClr>
            </a:solidFill>
            <a:ln>
              <a:noFill/>
            </a:ln>
          </p:spPr>
        </p:sp>
        <p:sp>
          <p:nvSpPr>
            <p:cNvPr id="33" name="Google Shape;33;p4"/>
            <p:cNvSpPr/>
            <p:nvPr/>
          </p:nvSpPr>
          <p:spPr>
            <a:xfrm rot="10800000">
              <a:off x="6572309" y="1017613"/>
              <a:ext cx="2571600" cy="25719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10800000">
              <a:off x="381000" y="381000"/>
              <a:ext cx="5452500" cy="43842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572284" y="3377858"/>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81000" y="45506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4"/>
          <p:cNvGrpSpPr/>
          <p:nvPr/>
        </p:nvGrpSpPr>
        <p:grpSpPr>
          <a:xfrm>
            <a:off x="0" y="4762400"/>
            <a:ext cx="603997" cy="381100"/>
            <a:chOff x="0" y="4762400"/>
            <a:chExt cx="603997" cy="381100"/>
          </a:xfrm>
        </p:grpSpPr>
        <p:sp>
          <p:nvSpPr>
            <p:cNvPr id="38" name="Google Shape;38;p4"/>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txBox="1">
            <a:spLocks noGrp="1"/>
          </p:cNvSpPr>
          <p:nvPr>
            <p:ph type="body" idx="1"/>
          </p:nvPr>
        </p:nvSpPr>
        <p:spPr>
          <a:xfrm>
            <a:off x="1105629" y="1039525"/>
            <a:ext cx="4055100" cy="2914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chemeClr val="lt1"/>
              </a:buClr>
              <a:buSzPts val="3000"/>
              <a:buChar char="▸"/>
              <a:defRPr sz="3000">
                <a:solidFill>
                  <a:schemeClr val="lt1"/>
                </a:solidFill>
              </a:defRPr>
            </a:lvl1pPr>
            <a:lvl2pPr marL="914400" lvl="1" indent="-419100" rtl="0">
              <a:spcBef>
                <a:spcPts val="0"/>
              </a:spcBef>
              <a:spcAft>
                <a:spcPts val="0"/>
              </a:spcAft>
              <a:buClr>
                <a:schemeClr val="lt1"/>
              </a:buClr>
              <a:buSzPts val="3000"/>
              <a:buChar char="▹"/>
              <a:defRPr sz="3000">
                <a:solidFill>
                  <a:schemeClr val="lt1"/>
                </a:solidFill>
              </a:defRPr>
            </a:lvl2pPr>
            <a:lvl3pPr marL="1371600" lvl="2" indent="-419100" rtl="0">
              <a:spcBef>
                <a:spcPts val="0"/>
              </a:spcBef>
              <a:spcAft>
                <a:spcPts val="0"/>
              </a:spcAft>
              <a:buClr>
                <a:schemeClr val="lt1"/>
              </a:buClr>
              <a:buSzPts val="3000"/>
              <a:buChar char="■"/>
              <a:defRPr sz="3000">
                <a:solidFill>
                  <a:schemeClr val="lt1"/>
                </a:solidFill>
              </a:defRPr>
            </a:lvl3pPr>
            <a:lvl4pPr marL="1828800" lvl="3" indent="-419100" rtl="0">
              <a:spcBef>
                <a:spcPts val="0"/>
              </a:spcBef>
              <a:spcAft>
                <a:spcPts val="0"/>
              </a:spcAft>
              <a:buClr>
                <a:schemeClr val="lt1"/>
              </a:buClr>
              <a:buSzPts val="3000"/>
              <a:buChar char="●"/>
              <a:defRPr sz="3000">
                <a:solidFill>
                  <a:schemeClr val="lt1"/>
                </a:solidFill>
              </a:defRPr>
            </a:lvl4pPr>
            <a:lvl5pPr marL="2286000" lvl="4" indent="-419100" rtl="0">
              <a:spcBef>
                <a:spcPts val="0"/>
              </a:spcBef>
              <a:spcAft>
                <a:spcPts val="0"/>
              </a:spcAft>
              <a:buClr>
                <a:schemeClr val="lt1"/>
              </a:buClr>
              <a:buSzPts val="3000"/>
              <a:buChar char="○"/>
              <a:defRPr sz="3000">
                <a:solidFill>
                  <a:schemeClr val="lt1"/>
                </a:solidFill>
              </a:defRPr>
            </a:lvl5pPr>
            <a:lvl6pPr marL="2743200" lvl="5" indent="-419100" rtl="0">
              <a:spcBef>
                <a:spcPts val="0"/>
              </a:spcBef>
              <a:spcAft>
                <a:spcPts val="0"/>
              </a:spcAft>
              <a:buClr>
                <a:schemeClr val="lt1"/>
              </a:buClr>
              <a:buSzPts val="3000"/>
              <a:buChar char="■"/>
              <a:defRPr sz="3000">
                <a:solidFill>
                  <a:schemeClr val="lt1"/>
                </a:solidFill>
              </a:defRPr>
            </a:lvl6pPr>
            <a:lvl7pPr marL="3200400" lvl="6" indent="-419100" rtl="0">
              <a:spcBef>
                <a:spcPts val="0"/>
              </a:spcBef>
              <a:spcAft>
                <a:spcPts val="0"/>
              </a:spcAft>
              <a:buClr>
                <a:schemeClr val="lt1"/>
              </a:buClr>
              <a:buSzPts val="3000"/>
              <a:buChar char="●"/>
              <a:defRPr sz="3000">
                <a:solidFill>
                  <a:schemeClr val="lt1"/>
                </a:solidFill>
              </a:defRPr>
            </a:lvl7pPr>
            <a:lvl8pPr marL="3657600" lvl="7" indent="-419100" rtl="0">
              <a:spcBef>
                <a:spcPts val="0"/>
              </a:spcBef>
              <a:spcAft>
                <a:spcPts val="0"/>
              </a:spcAft>
              <a:buClr>
                <a:schemeClr val="lt1"/>
              </a:buClr>
              <a:buSzPts val="3000"/>
              <a:buChar char="○"/>
              <a:defRPr sz="3000">
                <a:solidFill>
                  <a:schemeClr val="lt1"/>
                </a:solidFill>
              </a:defRPr>
            </a:lvl8pPr>
            <a:lvl9pPr marL="4114800" lvl="8" indent="-419100" rtl="0">
              <a:spcBef>
                <a:spcPts val="0"/>
              </a:spcBef>
              <a:spcAft>
                <a:spcPts val="0"/>
              </a:spcAft>
              <a:buClr>
                <a:schemeClr val="lt1"/>
              </a:buClr>
              <a:buSzPts val="3000"/>
              <a:buChar char="■"/>
              <a:defRPr sz="3000">
                <a:solidFill>
                  <a:schemeClr val="lt1"/>
                </a:solidFill>
              </a:defRPr>
            </a:lvl9pPr>
          </a:lstStyle>
          <a:p>
            <a:endParaRPr/>
          </a:p>
        </p:txBody>
      </p:sp>
      <p:sp>
        <p:nvSpPr>
          <p:cNvPr id="41" name="Google Shape;41;p4"/>
          <p:cNvSpPr txBox="1"/>
          <p:nvPr/>
        </p:nvSpPr>
        <p:spPr>
          <a:xfrm>
            <a:off x="723450" y="720725"/>
            <a:ext cx="381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dk1"/>
                </a:solidFill>
                <a:latin typeface="Barlow"/>
                <a:ea typeface="Barlow"/>
                <a:cs typeface="Barlow"/>
                <a:sym typeface="Barlow"/>
              </a:rPr>
              <a:t>“</a:t>
            </a:r>
            <a:endParaRPr sz="9600">
              <a:solidFill>
                <a:schemeClr val="dk1"/>
              </a:solidFill>
              <a:latin typeface="Barlow"/>
              <a:ea typeface="Barlow"/>
              <a:cs typeface="Barlow"/>
              <a:sym typeface="Barlow"/>
            </a:endParaRPr>
          </a:p>
        </p:txBody>
      </p:sp>
      <p:sp>
        <p:nvSpPr>
          <p:cNvPr id="42" name="Google Shape;42;p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3"/>
        <p:cNvGrpSpPr/>
        <p:nvPr/>
      </p:nvGrpSpPr>
      <p:grpSpPr>
        <a:xfrm>
          <a:off x="0" y="0"/>
          <a:ext cx="0" cy="0"/>
          <a:chOff x="0" y="0"/>
          <a:chExt cx="0" cy="0"/>
        </a:xfrm>
      </p:grpSpPr>
      <p:grpSp>
        <p:nvGrpSpPr>
          <p:cNvPr id="44" name="Google Shape;44;p5"/>
          <p:cNvGrpSpPr/>
          <p:nvPr/>
        </p:nvGrpSpPr>
        <p:grpSpPr>
          <a:xfrm>
            <a:off x="0" y="4762400"/>
            <a:ext cx="603997" cy="381100"/>
            <a:chOff x="0" y="4762400"/>
            <a:chExt cx="603997" cy="381100"/>
          </a:xfrm>
        </p:grpSpPr>
        <p:sp>
          <p:nvSpPr>
            <p:cNvPr id="45" name="Google Shape;45;p5"/>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a:off x="381000" y="0"/>
            <a:ext cx="8763111" cy="1310918"/>
            <a:chOff x="381000" y="0"/>
            <a:chExt cx="8763111" cy="1310918"/>
          </a:xfrm>
        </p:grpSpPr>
        <p:grpSp>
          <p:nvGrpSpPr>
            <p:cNvPr id="48" name="Google Shape;48;p5"/>
            <p:cNvGrpSpPr/>
            <p:nvPr/>
          </p:nvGrpSpPr>
          <p:grpSpPr>
            <a:xfrm>
              <a:off x="381000" y="0"/>
              <a:ext cx="8763111" cy="1310300"/>
              <a:chOff x="381000" y="0"/>
              <a:chExt cx="8763111" cy="1310300"/>
            </a:xfrm>
          </p:grpSpPr>
          <p:sp>
            <p:nvSpPr>
              <p:cNvPr id="49" name="Google Shape;49;p5"/>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50" name="Google Shape;50;p5"/>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381000" y="967217"/>
              <a:ext cx="8763100" cy="343701"/>
              <a:chOff x="381000" y="862358"/>
              <a:chExt cx="8763100" cy="576872"/>
            </a:xfrm>
          </p:grpSpPr>
          <p:sp>
            <p:nvSpPr>
              <p:cNvPr id="53" name="Google Shape;53;p5"/>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54" name="Google Shape;54;p5"/>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5"/>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5"/>
          <p:cNvSpPr txBox="1">
            <a:spLocks noGrp="1"/>
          </p:cNvSpPr>
          <p:nvPr>
            <p:ph type="body" idx="1"/>
          </p:nvPr>
        </p:nvSpPr>
        <p:spPr>
          <a:xfrm>
            <a:off x="614975" y="1705175"/>
            <a:ext cx="67578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8" name="Google Shape;58;p5"/>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9"/>
        <p:cNvGrpSpPr/>
        <p:nvPr/>
      </p:nvGrpSpPr>
      <p:grpSpPr>
        <a:xfrm>
          <a:off x="0" y="0"/>
          <a:ext cx="0" cy="0"/>
          <a:chOff x="0" y="0"/>
          <a:chExt cx="0" cy="0"/>
        </a:xfrm>
      </p:grpSpPr>
      <p:grpSp>
        <p:nvGrpSpPr>
          <p:cNvPr id="60" name="Google Shape;60;p6"/>
          <p:cNvGrpSpPr/>
          <p:nvPr/>
        </p:nvGrpSpPr>
        <p:grpSpPr>
          <a:xfrm>
            <a:off x="0" y="4762400"/>
            <a:ext cx="603997" cy="381100"/>
            <a:chOff x="0" y="4762400"/>
            <a:chExt cx="603997" cy="381100"/>
          </a:xfrm>
        </p:grpSpPr>
        <p:sp>
          <p:nvSpPr>
            <p:cNvPr id="61" name="Google Shape;61;p6"/>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title"/>
          </p:nvPr>
        </p:nvSpPr>
        <p:spPr>
          <a:xfrm>
            <a:off x="614975" y="391350"/>
            <a:ext cx="3613200" cy="9195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3000"/>
              <a:buNone/>
              <a:defRPr>
                <a:solidFill>
                  <a:schemeClr val="accent1"/>
                </a:solidFill>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
        <p:nvSpPr>
          <p:cNvPr id="64" name="Google Shape;64;p6"/>
          <p:cNvSpPr txBox="1">
            <a:spLocks noGrp="1"/>
          </p:cNvSpPr>
          <p:nvPr>
            <p:ph type="body" idx="1"/>
          </p:nvPr>
        </p:nvSpPr>
        <p:spPr>
          <a:xfrm>
            <a:off x="614975" y="1476575"/>
            <a:ext cx="36132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65" name="Google Shape;65;p6"/>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6" name="Google Shape;66;p6"/>
          <p:cNvGrpSpPr/>
          <p:nvPr/>
        </p:nvGrpSpPr>
        <p:grpSpPr>
          <a:xfrm rot="10800000">
            <a:off x="4572000" y="-47"/>
            <a:ext cx="4572000" cy="5157522"/>
            <a:chOff x="8" y="-13862"/>
            <a:chExt cx="4572000" cy="5157522"/>
          </a:xfrm>
        </p:grpSpPr>
        <p:sp>
          <p:nvSpPr>
            <p:cNvPr id="67" name="Google Shape;67;p6"/>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69" name="Google Shape;69;p6"/>
            <p:cNvSpPr/>
            <p:nvPr/>
          </p:nvSpPr>
          <p:spPr>
            <a:xfrm rot="10800000">
              <a:off x="633908" y="382913"/>
              <a:ext cx="3938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7"/>
          <p:cNvGrpSpPr/>
          <p:nvPr/>
        </p:nvGrpSpPr>
        <p:grpSpPr>
          <a:xfrm>
            <a:off x="0" y="4762400"/>
            <a:ext cx="603997" cy="381100"/>
            <a:chOff x="0" y="4762400"/>
            <a:chExt cx="603997" cy="381100"/>
          </a:xfrm>
        </p:grpSpPr>
        <p:sp>
          <p:nvSpPr>
            <p:cNvPr id="72" name="Google Shape;72;p7"/>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7"/>
          <p:cNvGrpSpPr/>
          <p:nvPr/>
        </p:nvGrpSpPr>
        <p:grpSpPr>
          <a:xfrm>
            <a:off x="381000" y="0"/>
            <a:ext cx="8763111" cy="1310918"/>
            <a:chOff x="381000" y="0"/>
            <a:chExt cx="8763111" cy="1310918"/>
          </a:xfrm>
        </p:grpSpPr>
        <p:grpSp>
          <p:nvGrpSpPr>
            <p:cNvPr id="75" name="Google Shape;75;p7"/>
            <p:cNvGrpSpPr/>
            <p:nvPr/>
          </p:nvGrpSpPr>
          <p:grpSpPr>
            <a:xfrm>
              <a:off x="381000" y="0"/>
              <a:ext cx="8763111" cy="1310300"/>
              <a:chOff x="381000" y="0"/>
              <a:chExt cx="8763111" cy="1310300"/>
            </a:xfrm>
          </p:grpSpPr>
          <p:sp>
            <p:nvSpPr>
              <p:cNvPr id="76" name="Google Shape;76;p7"/>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77" name="Google Shape;77;p7"/>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7"/>
            <p:cNvGrpSpPr/>
            <p:nvPr/>
          </p:nvGrpSpPr>
          <p:grpSpPr>
            <a:xfrm>
              <a:off x="381000" y="967217"/>
              <a:ext cx="8763100" cy="343701"/>
              <a:chOff x="381000" y="862358"/>
              <a:chExt cx="8763100" cy="576872"/>
            </a:xfrm>
          </p:grpSpPr>
          <p:sp>
            <p:nvSpPr>
              <p:cNvPr id="80" name="Google Shape;80;p7"/>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81" name="Google Shape;81;p7"/>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83;p7"/>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604000"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5" name="Google Shape;85;p7"/>
          <p:cNvSpPr txBox="1">
            <a:spLocks noGrp="1"/>
          </p:cNvSpPr>
          <p:nvPr>
            <p:ph type="body" idx="2"/>
          </p:nvPr>
        </p:nvSpPr>
        <p:spPr>
          <a:xfrm>
            <a:off x="4187378"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6" name="Google Shape;86;p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grpSp>
        <p:nvGrpSpPr>
          <p:cNvPr id="88" name="Google Shape;88;p8"/>
          <p:cNvGrpSpPr/>
          <p:nvPr/>
        </p:nvGrpSpPr>
        <p:grpSpPr>
          <a:xfrm>
            <a:off x="0" y="4762400"/>
            <a:ext cx="603997" cy="381100"/>
            <a:chOff x="0" y="4762400"/>
            <a:chExt cx="603997" cy="381100"/>
          </a:xfrm>
        </p:grpSpPr>
        <p:sp>
          <p:nvSpPr>
            <p:cNvPr id="89" name="Google Shape;89;p8"/>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8"/>
          <p:cNvGrpSpPr/>
          <p:nvPr/>
        </p:nvGrpSpPr>
        <p:grpSpPr>
          <a:xfrm>
            <a:off x="381000" y="0"/>
            <a:ext cx="8763111" cy="1310918"/>
            <a:chOff x="381000" y="0"/>
            <a:chExt cx="8763111" cy="1310918"/>
          </a:xfrm>
        </p:grpSpPr>
        <p:grpSp>
          <p:nvGrpSpPr>
            <p:cNvPr id="92" name="Google Shape;92;p8"/>
            <p:cNvGrpSpPr/>
            <p:nvPr/>
          </p:nvGrpSpPr>
          <p:grpSpPr>
            <a:xfrm>
              <a:off x="381000" y="0"/>
              <a:ext cx="8763111" cy="1310300"/>
              <a:chOff x="381000" y="0"/>
              <a:chExt cx="8763111" cy="1310300"/>
            </a:xfrm>
          </p:grpSpPr>
          <p:sp>
            <p:nvSpPr>
              <p:cNvPr id="93" name="Google Shape;93;p8"/>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94" name="Google Shape;94;p8"/>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8"/>
            <p:cNvGrpSpPr/>
            <p:nvPr/>
          </p:nvGrpSpPr>
          <p:grpSpPr>
            <a:xfrm>
              <a:off x="381000" y="967217"/>
              <a:ext cx="8763100" cy="343701"/>
              <a:chOff x="381000" y="862358"/>
              <a:chExt cx="8763100" cy="576872"/>
            </a:xfrm>
          </p:grpSpPr>
          <p:sp>
            <p:nvSpPr>
              <p:cNvPr id="97" name="Google Shape;97;p8"/>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98" name="Google Shape;98;p8"/>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8"/>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8"/>
          <p:cNvSpPr txBox="1">
            <a:spLocks noGrp="1"/>
          </p:cNvSpPr>
          <p:nvPr>
            <p:ph type="body" idx="1"/>
          </p:nvPr>
        </p:nvSpPr>
        <p:spPr>
          <a:xfrm>
            <a:off x="61497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2" name="Google Shape;102;p8"/>
          <p:cNvSpPr txBox="1">
            <a:spLocks noGrp="1"/>
          </p:cNvSpPr>
          <p:nvPr>
            <p:ph type="body" idx="2"/>
          </p:nvPr>
        </p:nvSpPr>
        <p:spPr>
          <a:xfrm>
            <a:off x="2949570"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3" name="Google Shape;103;p8"/>
          <p:cNvSpPr txBox="1">
            <a:spLocks noGrp="1"/>
          </p:cNvSpPr>
          <p:nvPr>
            <p:ph type="body" idx="3"/>
          </p:nvPr>
        </p:nvSpPr>
        <p:spPr>
          <a:xfrm>
            <a:off x="528416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4" name="Google Shape;104;p8"/>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grpSp>
        <p:nvGrpSpPr>
          <p:cNvPr id="106" name="Google Shape;106;p9"/>
          <p:cNvGrpSpPr/>
          <p:nvPr/>
        </p:nvGrpSpPr>
        <p:grpSpPr>
          <a:xfrm>
            <a:off x="0" y="4762400"/>
            <a:ext cx="603997" cy="381100"/>
            <a:chOff x="0" y="4762400"/>
            <a:chExt cx="603997" cy="381100"/>
          </a:xfrm>
        </p:grpSpPr>
        <p:sp>
          <p:nvSpPr>
            <p:cNvPr id="107" name="Google Shape;107;p9"/>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9"/>
          <p:cNvGrpSpPr/>
          <p:nvPr/>
        </p:nvGrpSpPr>
        <p:grpSpPr>
          <a:xfrm>
            <a:off x="381000" y="0"/>
            <a:ext cx="8763111" cy="1310918"/>
            <a:chOff x="381000" y="0"/>
            <a:chExt cx="8763111" cy="1310918"/>
          </a:xfrm>
        </p:grpSpPr>
        <p:grpSp>
          <p:nvGrpSpPr>
            <p:cNvPr id="110" name="Google Shape;110;p9"/>
            <p:cNvGrpSpPr/>
            <p:nvPr/>
          </p:nvGrpSpPr>
          <p:grpSpPr>
            <a:xfrm>
              <a:off x="381000" y="0"/>
              <a:ext cx="8763111" cy="1310300"/>
              <a:chOff x="381000" y="0"/>
              <a:chExt cx="8763111" cy="1310300"/>
            </a:xfrm>
          </p:grpSpPr>
          <p:sp>
            <p:nvSpPr>
              <p:cNvPr id="111" name="Google Shape;111;p9"/>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12" name="Google Shape;112;p9"/>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9"/>
            <p:cNvGrpSpPr/>
            <p:nvPr/>
          </p:nvGrpSpPr>
          <p:grpSpPr>
            <a:xfrm>
              <a:off x="381000" y="967217"/>
              <a:ext cx="8763100" cy="343701"/>
              <a:chOff x="381000" y="862358"/>
              <a:chExt cx="8763100" cy="576872"/>
            </a:xfrm>
          </p:grpSpPr>
          <p:sp>
            <p:nvSpPr>
              <p:cNvPr id="115" name="Google Shape;115;p9"/>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116" name="Google Shape;116;p9"/>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 name="Google Shape;118;p9"/>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p:nvPr/>
        </p:nvSpPr>
        <p:spPr>
          <a:xfrm rot="10800000">
            <a:off x="7365397" y="75"/>
            <a:ext cx="724800" cy="10557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0"/>
          <p:cNvGrpSpPr/>
          <p:nvPr/>
        </p:nvGrpSpPr>
        <p:grpSpPr>
          <a:xfrm>
            <a:off x="8" y="4674804"/>
            <a:ext cx="8088217" cy="468805"/>
            <a:chOff x="8" y="4674804"/>
            <a:chExt cx="8088217" cy="468805"/>
          </a:xfrm>
        </p:grpSpPr>
        <p:sp>
          <p:nvSpPr>
            <p:cNvPr id="123" name="Google Shape;123;p10"/>
            <p:cNvSpPr/>
            <p:nvPr/>
          </p:nvSpPr>
          <p:spPr>
            <a:xfrm>
              <a:off x="8" y="4766509"/>
              <a:ext cx="377100" cy="3771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rot="10800000">
              <a:off x="375687" y="4674804"/>
              <a:ext cx="258249" cy="46868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6"/>
            </a:solidFill>
            <a:ln>
              <a:noFill/>
            </a:ln>
          </p:spPr>
        </p:sp>
        <p:sp>
          <p:nvSpPr>
            <p:cNvPr id="125" name="Google Shape;125;p10"/>
            <p:cNvSpPr/>
            <p:nvPr/>
          </p:nvSpPr>
          <p:spPr>
            <a:xfrm rot="10800000">
              <a:off x="633825" y="4674850"/>
              <a:ext cx="7454400" cy="331200"/>
            </a:xfrm>
            <a:prstGeom prst="rect">
              <a:avLst/>
            </a:prstGeom>
            <a:gradFill>
              <a:gsLst>
                <a:gs pos="0">
                  <a:schemeClr val="accent6"/>
                </a:gs>
                <a:gs pos="73000">
                  <a:schemeClr val="accent6"/>
                </a:gs>
                <a:gs pos="100000">
                  <a:srgbClr val="C3CFDE"/>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0"/>
          <p:cNvSpPr txBox="1">
            <a:spLocks noGrp="1"/>
          </p:cNvSpPr>
          <p:nvPr>
            <p:ph type="sldNum" idx="12"/>
          </p:nvPr>
        </p:nvSpPr>
        <p:spPr>
          <a:xfrm>
            <a:off x="0" y="4762400"/>
            <a:ext cx="381000" cy="386400"/>
          </a:xfrm>
          <a:prstGeom prst="rect">
            <a:avLst/>
          </a:prstGeom>
          <a:noFill/>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7" name="Google Shape;127;p10"/>
          <p:cNvGrpSpPr/>
          <p:nvPr/>
        </p:nvGrpSpPr>
        <p:grpSpPr>
          <a:xfrm>
            <a:off x="8090200" y="0"/>
            <a:ext cx="1053910" cy="1053906"/>
            <a:chOff x="8090200" y="0"/>
            <a:chExt cx="1053910" cy="1053906"/>
          </a:xfrm>
        </p:grpSpPr>
        <p:sp>
          <p:nvSpPr>
            <p:cNvPr id="128" name="Google Shape;128;p10"/>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8090200" y="967217"/>
              <a:ext cx="1053900" cy="86689"/>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0"/>
          <p:cNvSpPr txBox="1">
            <a:spLocks noGrp="1"/>
          </p:cNvSpPr>
          <p:nvPr>
            <p:ph type="body" idx="1"/>
          </p:nvPr>
        </p:nvSpPr>
        <p:spPr>
          <a:xfrm>
            <a:off x="814200" y="4674800"/>
            <a:ext cx="7104000" cy="326700"/>
          </a:xfrm>
          <a:prstGeom prst="rect">
            <a:avLst/>
          </a:prstGeom>
        </p:spPr>
        <p:txBody>
          <a:bodyPr spcFirstLastPara="1" wrap="square" lIns="0" tIns="0" rIns="0" bIns="0" anchor="ctr" anchorCtr="0">
            <a:noAutofit/>
          </a:bodyPr>
          <a:lstStyle>
            <a:lvl1pPr marL="457200" lvl="0" indent="-228600" rtl="0">
              <a:spcBef>
                <a:spcPts val="0"/>
              </a:spcBef>
              <a:spcAft>
                <a:spcPts val="0"/>
              </a:spcAft>
              <a:buSzPts val="1400"/>
              <a:buNone/>
              <a:defRPr sz="1400"/>
            </a:lvl1pPr>
          </a:lstStyle>
          <a:p>
            <a:endParaRPr/>
          </a:p>
        </p:txBody>
      </p:sp>
      <p:sp>
        <p:nvSpPr>
          <p:cNvPr id="131" name="Google Shape;131;p10"/>
          <p:cNvSpPr/>
          <p:nvPr/>
        </p:nvSpPr>
        <p:spPr>
          <a:xfrm>
            <a:off x="7366400" y="0"/>
            <a:ext cx="723250" cy="1051175"/>
          </a:xfrm>
          <a:custGeom>
            <a:avLst/>
            <a:gdLst/>
            <a:ahLst/>
            <a:cxnLst/>
            <a:rect l="l" t="t" r="r" b="b"/>
            <a:pathLst>
              <a:path w="28930" h="42047" extrusionOk="0">
                <a:moveTo>
                  <a:pt x="0" y="0"/>
                </a:moveTo>
                <a:lnTo>
                  <a:pt x="28930" y="42047"/>
                </a:lnTo>
                <a:lnTo>
                  <a:pt x="28930" y="38739"/>
                </a:lnTo>
                <a:lnTo>
                  <a:pt x="2908" y="74"/>
                </a:lnTo>
                <a:close/>
              </a:path>
            </a:pathLst>
          </a:custGeom>
          <a:solidFill>
            <a:srgbClr val="001F46">
              <a:alpha val="2011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0" y="4762400"/>
            <a:ext cx="381000" cy="386400"/>
          </a:xfrm>
          <a:prstGeom prst="rect">
            <a:avLst/>
          </a:prstGeom>
          <a:noFill/>
          <a:ln>
            <a:noFill/>
          </a:ln>
        </p:spPr>
        <p:txBody>
          <a:bodyPr spcFirstLastPara="1" wrap="square" lIns="0" tIns="0" rIns="0" bIns="0" anchor="ctr" anchorCtr="0">
            <a:noAutofit/>
          </a:bodyPr>
          <a:lstStyle>
            <a:lvl1pPr lvl="0" algn="ctr" rtl="0">
              <a:buNone/>
              <a:defRPr sz="1100">
                <a:solidFill>
                  <a:schemeClr val="dk2"/>
                </a:solidFill>
                <a:latin typeface="Barlow SemiBold"/>
                <a:ea typeface="Barlow SemiBold"/>
                <a:cs typeface="Barlow SemiBold"/>
                <a:sym typeface="Barlow SemiBold"/>
              </a:defRPr>
            </a:lvl1pPr>
            <a:lvl2pPr lvl="1" algn="ctr" rtl="0">
              <a:buNone/>
              <a:defRPr sz="1100">
                <a:solidFill>
                  <a:schemeClr val="dk2"/>
                </a:solidFill>
                <a:latin typeface="Barlow SemiBold"/>
                <a:ea typeface="Barlow SemiBold"/>
                <a:cs typeface="Barlow SemiBold"/>
                <a:sym typeface="Barlow SemiBold"/>
              </a:defRPr>
            </a:lvl2pPr>
            <a:lvl3pPr lvl="2" algn="ctr" rtl="0">
              <a:buNone/>
              <a:defRPr sz="1100">
                <a:solidFill>
                  <a:schemeClr val="dk2"/>
                </a:solidFill>
                <a:latin typeface="Barlow SemiBold"/>
                <a:ea typeface="Barlow SemiBold"/>
                <a:cs typeface="Barlow SemiBold"/>
                <a:sym typeface="Barlow SemiBold"/>
              </a:defRPr>
            </a:lvl3pPr>
            <a:lvl4pPr lvl="3" algn="ctr" rtl="0">
              <a:buNone/>
              <a:defRPr sz="1100">
                <a:solidFill>
                  <a:schemeClr val="dk2"/>
                </a:solidFill>
                <a:latin typeface="Barlow SemiBold"/>
                <a:ea typeface="Barlow SemiBold"/>
                <a:cs typeface="Barlow SemiBold"/>
                <a:sym typeface="Barlow SemiBold"/>
              </a:defRPr>
            </a:lvl4pPr>
            <a:lvl5pPr lvl="4" algn="ctr" rtl="0">
              <a:buNone/>
              <a:defRPr sz="1100">
                <a:solidFill>
                  <a:schemeClr val="dk2"/>
                </a:solidFill>
                <a:latin typeface="Barlow SemiBold"/>
                <a:ea typeface="Barlow SemiBold"/>
                <a:cs typeface="Barlow SemiBold"/>
                <a:sym typeface="Barlow SemiBold"/>
              </a:defRPr>
            </a:lvl5pPr>
            <a:lvl6pPr lvl="5" algn="ctr" rtl="0">
              <a:buNone/>
              <a:defRPr sz="1100">
                <a:solidFill>
                  <a:schemeClr val="dk2"/>
                </a:solidFill>
                <a:latin typeface="Barlow SemiBold"/>
                <a:ea typeface="Barlow SemiBold"/>
                <a:cs typeface="Barlow SemiBold"/>
                <a:sym typeface="Barlow SemiBold"/>
              </a:defRPr>
            </a:lvl6pPr>
            <a:lvl7pPr lvl="6" algn="ctr" rtl="0">
              <a:buNone/>
              <a:defRPr sz="1100">
                <a:solidFill>
                  <a:schemeClr val="dk2"/>
                </a:solidFill>
                <a:latin typeface="Barlow SemiBold"/>
                <a:ea typeface="Barlow SemiBold"/>
                <a:cs typeface="Barlow SemiBold"/>
                <a:sym typeface="Barlow SemiBold"/>
              </a:defRPr>
            </a:lvl7pPr>
            <a:lvl8pPr lvl="7" algn="ctr" rtl="0">
              <a:buNone/>
              <a:defRPr sz="1100">
                <a:solidFill>
                  <a:schemeClr val="dk2"/>
                </a:solidFill>
                <a:latin typeface="Barlow SemiBold"/>
                <a:ea typeface="Barlow SemiBold"/>
                <a:cs typeface="Barlow SemiBold"/>
                <a:sym typeface="Barlow SemiBold"/>
              </a:defRPr>
            </a:lvl8pPr>
            <a:lvl9pPr lvl="8" algn="ctr" rtl="0">
              <a:buNone/>
              <a:defRPr sz="1100">
                <a:solidFill>
                  <a:schemeClr val="dk2"/>
                </a:solidFill>
                <a:latin typeface="Barlow SemiBold"/>
                <a:ea typeface="Barlow SemiBold"/>
                <a:cs typeface="Barlow SemiBold"/>
                <a:sym typeface="Barlow SemiBold"/>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614975" y="391350"/>
            <a:ext cx="6757800" cy="919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9pPr>
          </a:lstStyle>
          <a:p>
            <a:endParaRPr/>
          </a:p>
        </p:txBody>
      </p:sp>
      <p:sp>
        <p:nvSpPr>
          <p:cNvPr id="8" name="Google Shape;8;p1"/>
          <p:cNvSpPr txBox="1">
            <a:spLocks noGrp="1"/>
          </p:cNvSpPr>
          <p:nvPr>
            <p:ph type="body" idx="1"/>
          </p:nvPr>
        </p:nvSpPr>
        <p:spPr>
          <a:xfrm>
            <a:off x="614975" y="1705175"/>
            <a:ext cx="6757800" cy="28266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the-modeling-agency.com/crisp-dm.pdf"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3"/>
          <p:cNvGrpSpPr/>
          <p:nvPr/>
        </p:nvGrpSpPr>
        <p:grpSpPr>
          <a:xfrm>
            <a:off x="8013742" y="4015142"/>
            <a:ext cx="600715" cy="600715"/>
            <a:chOff x="8762414" y="2939573"/>
            <a:chExt cx="457200" cy="457200"/>
          </a:xfrm>
        </p:grpSpPr>
        <p:sp>
          <p:nvSpPr>
            <p:cNvPr id="155"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58" name="Google Shape;158;p13"/>
          <p:cNvPicPr preferRelativeResize="0"/>
          <p:nvPr/>
        </p:nvPicPr>
        <p:blipFill>
          <a:blip r:embed="rId3">
            <a:alphaModFix/>
          </a:blip>
          <a:stretch>
            <a:fillRect/>
          </a:stretch>
        </p:blipFill>
        <p:spPr>
          <a:xfrm>
            <a:off x="0" y="-29950"/>
            <a:ext cx="9143995" cy="5185003"/>
          </a:xfrm>
          <a:prstGeom prst="rect">
            <a:avLst/>
          </a:prstGeom>
          <a:noFill/>
          <a:ln>
            <a:noFill/>
          </a:ln>
        </p:spPr>
      </p:pic>
      <p:sp>
        <p:nvSpPr>
          <p:cNvPr id="159" name="Google Shape;159;p13"/>
          <p:cNvSpPr/>
          <p:nvPr/>
        </p:nvSpPr>
        <p:spPr>
          <a:xfrm>
            <a:off x="-127275" y="3084750"/>
            <a:ext cx="9426000" cy="2171100"/>
          </a:xfrm>
          <a:prstGeom prst="rect">
            <a:avLst/>
          </a:prstGeom>
          <a:solidFill>
            <a:srgbClr val="F0F3F7">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txBox="1">
            <a:spLocks noGrp="1"/>
          </p:cNvSpPr>
          <p:nvPr>
            <p:ph type="ctrTitle"/>
          </p:nvPr>
        </p:nvSpPr>
        <p:spPr>
          <a:xfrm>
            <a:off x="2972275" y="3404250"/>
            <a:ext cx="6058800" cy="153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a:solidFill>
                  <a:srgbClr val="000000"/>
                </a:solidFill>
              </a:rPr>
              <a:t>Personal and Health Care Product Review Analysis</a:t>
            </a:r>
            <a:endParaRPr sz="3600">
              <a:solidFill>
                <a:srgbClr val="000000"/>
              </a:solidFill>
            </a:endParaRPr>
          </a:p>
          <a:p>
            <a:pPr marL="0" lvl="0" indent="0" algn="r" rtl="0">
              <a:spcBef>
                <a:spcPts val="0"/>
              </a:spcBef>
              <a:spcAft>
                <a:spcPts val="0"/>
              </a:spcAft>
              <a:buNone/>
            </a:pPr>
            <a:r>
              <a:rPr lang="en" sz="1300">
                <a:solidFill>
                  <a:srgbClr val="000000"/>
                </a:solidFill>
              </a:rPr>
              <a:t>Presented By Team Five Guys: </a:t>
            </a:r>
            <a:endParaRPr sz="1300">
              <a:solidFill>
                <a:srgbClr val="000000"/>
              </a:solidFill>
            </a:endParaRPr>
          </a:p>
          <a:p>
            <a:pPr marL="0" lvl="0" indent="0" algn="r" rtl="0">
              <a:spcBef>
                <a:spcPts val="0"/>
              </a:spcBef>
              <a:spcAft>
                <a:spcPts val="0"/>
              </a:spcAft>
              <a:buNone/>
            </a:pPr>
            <a:r>
              <a:rPr lang="en" sz="1300" i="1">
                <a:solidFill>
                  <a:srgbClr val="000000"/>
                </a:solidFill>
              </a:rPr>
              <a:t>Ruby He, Vanessa Liang, Ruizhi Ma, </a:t>
            </a:r>
            <a:endParaRPr sz="1300" i="1">
              <a:solidFill>
                <a:srgbClr val="000000"/>
              </a:solidFill>
            </a:endParaRPr>
          </a:p>
          <a:p>
            <a:pPr marL="0" lvl="0" indent="0" algn="r" rtl="0">
              <a:spcBef>
                <a:spcPts val="0"/>
              </a:spcBef>
              <a:spcAft>
                <a:spcPts val="0"/>
              </a:spcAft>
              <a:buNone/>
            </a:pPr>
            <a:r>
              <a:rPr lang="en" sz="1300" i="1">
                <a:solidFill>
                  <a:srgbClr val="000000"/>
                </a:solidFill>
              </a:rPr>
              <a:t>Haonan Wang, Minke Wang</a:t>
            </a:r>
            <a:endParaRPr sz="4500" i="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4"/>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Agenda</a:t>
            </a:r>
            <a:endParaRPr/>
          </a:p>
        </p:txBody>
      </p:sp>
      <p:sp>
        <p:nvSpPr>
          <p:cNvPr id="166" name="Google Shape;166;p1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167" name="Google Shape;167;p14"/>
          <p:cNvGrpSpPr/>
          <p:nvPr/>
        </p:nvGrpSpPr>
        <p:grpSpPr>
          <a:xfrm>
            <a:off x="940654" y="3166875"/>
            <a:ext cx="7238940" cy="795173"/>
            <a:chOff x="1593000" y="2322568"/>
            <a:chExt cx="5957975" cy="643500"/>
          </a:xfrm>
        </p:grpSpPr>
        <p:sp>
          <p:nvSpPr>
            <p:cNvPr id="168" name="Google Shape;168;p14"/>
            <p:cNvSpPr/>
            <p:nvPr/>
          </p:nvSpPr>
          <p:spPr>
            <a:xfrm>
              <a:off x="3728375" y="2322568"/>
              <a:ext cx="3822600" cy="6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2342616" y="2399954"/>
              <a:ext cx="21903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lt1"/>
                  </a:solidFill>
                  <a:latin typeface="Barlow Medium"/>
                  <a:ea typeface="Barlow Medium"/>
                  <a:cs typeface="Barlow Medium"/>
                  <a:sym typeface="Barlow Medium"/>
                </a:rPr>
                <a:t>Data Science Driven Approach</a:t>
              </a:r>
              <a:endParaRPr sz="1200">
                <a:solidFill>
                  <a:schemeClr val="lt1"/>
                </a:solidFill>
                <a:latin typeface="Barlow"/>
                <a:ea typeface="Barlow"/>
                <a:cs typeface="Barlow"/>
                <a:sym typeface="Barlow"/>
              </a:endParaRPr>
            </a:p>
          </p:txBody>
        </p:sp>
        <p:sp>
          <p:nvSpPr>
            <p:cNvPr id="172" name="Google Shape;172;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Barlow Light"/>
                  <a:ea typeface="Barlow Light"/>
                  <a:cs typeface="Barlow Light"/>
                  <a:sym typeface="Barlow Light"/>
                </a:rPr>
                <a:t>03</a:t>
              </a:r>
              <a:endParaRPr sz="2600">
                <a:solidFill>
                  <a:srgbClr val="FFFFFF"/>
                </a:solidFill>
                <a:latin typeface="Barlow Light"/>
                <a:ea typeface="Barlow Light"/>
                <a:cs typeface="Barlow Light"/>
                <a:sym typeface="Barlow Light"/>
              </a:endParaRPr>
            </a:p>
          </p:txBody>
        </p:sp>
        <p:sp>
          <p:nvSpPr>
            <p:cNvPr id="174" name="Google Shape;174;p14"/>
            <p:cNvSpPr/>
            <p:nvPr/>
          </p:nvSpPr>
          <p:spPr>
            <a:xfrm>
              <a:off x="4452856" y="2323750"/>
              <a:ext cx="2971200" cy="642300"/>
            </a:xfrm>
            <a:prstGeom prst="rect">
              <a:avLst/>
            </a:prstGeom>
            <a:noFill/>
            <a:ln>
              <a:noFill/>
            </a:ln>
          </p:spPr>
          <p:txBody>
            <a:bodyPr spcFirstLastPara="1" wrap="square" lIns="91425" tIns="91425" rIns="91425" bIns="91425" anchor="ctr" anchorCtr="0">
              <a:noAutofit/>
            </a:bodyPr>
            <a:lstStyle/>
            <a:p>
              <a:pPr marL="320040" lvl="0" indent="-161290" algn="l" rtl="0">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How data science and advanced analytics contribute? </a:t>
              </a:r>
              <a:endParaRPr sz="1100">
                <a:solidFill>
                  <a:schemeClr val="accent2"/>
                </a:solidFill>
                <a:latin typeface="Barlow"/>
                <a:ea typeface="Barlow"/>
                <a:cs typeface="Barlow"/>
                <a:sym typeface="Barlow"/>
              </a:endParaRPr>
            </a:p>
          </p:txBody>
        </p:sp>
      </p:grpSp>
      <p:grpSp>
        <p:nvGrpSpPr>
          <p:cNvPr id="175" name="Google Shape;175;p14"/>
          <p:cNvGrpSpPr/>
          <p:nvPr/>
        </p:nvGrpSpPr>
        <p:grpSpPr>
          <a:xfrm>
            <a:off x="940654" y="2357337"/>
            <a:ext cx="7238940" cy="795173"/>
            <a:chOff x="1593000" y="2322568"/>
            <a:chExt cx="5957975" cy="643500"/>
          </a:xfrm>
        </p:grpSpPr>
        <p:sp>
          <p:nvSpPr>
            <p:cNvPr id="176" name="Google Shape;176;p14"/>
            <p:cNvSpPr/>
            <p:nvPr/>
          </p:nvSpPr>
          <p:spPr>
            <a:xfrm>
              <a:off x="3728375" y="2322568"/>
              <a:ext cx="3822600" cy="6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2334554" y="2396366"/>
              <a:ext cx="23070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chemeClr val="lt1"/>
                  </a:solidFill>
                  <a:latin typeface="Barlow Medium"/>
                  <a:ea typeface="Barlow Medium"/>
                  <a:cs typeface="Barlow Medium"/>
                  <a:sym typeface="Barlow Medium"/>
                </a:rPr>
                <a:t>Resolution 	</a:t>
              </a:r>
              <a:endParaRPr sz="1300">
                <a:solidFill>
                  <a:schemeClr val="lt1"/>
                </a:solidFill>
                <a:latin typeface="Barlow"/>
                <a:ea typeface="Barlow"/>
                <a:cs typeface="Barlow"/>
                <a:sym typeface="Barlow"/>
              </a:endParaRPr>
            </a:p>
          </p:txBody>
        </p:sp>
        <p:sp>
          <p:nvSpPr>
            <p:cNvPr id="180" name="Google Shape;180;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Barlow Light"/>
                  <a:ea typeface="Barlow Light"/>
                  <a:cs typeface="Barlow Light"/>
                  <a:sym typeface="Barlow Light"/>
                </a:rPr>
                <a:t>02</a:t>
              </a:r>
              <a:endParaRPr sz="2600">
                <a:solidFill>
                  <a:srgbClr val="FFFFFF"/>
                </a:solidFill>
                <a:latin typeface="Barlow Light"/>
                <a:ea typeface="Barlow Light"/>
                <a:cs typeface="Barlow Light"/>
                <a:sym typeface="Barlow Light"/>
              </a:endParaRPr>
            </a:p>
          </p:txBody>
        </p:sp>
        <p:sp>
          <p:nvSpPr>
            <p:cNvPr id="182" name="Google Shape;182;p14"/>
            <p:cNvSpPr/>
            <p:nvPr/>
          </p:nvSpPr>
          <p:spPr>
            <a:xfrm>
              <a:off x="4452856" y="2323750"/>
              <a:ext cx="2971200" cy="642300"/>
            </a:xfrm>
            <a:prstGeom prst="rect">
              <a:avLst/>
            </a:prstGeom>
            <a:noFill/>
            <a:ln>
              <a:noFill/>
            </a:ln>
          </p:spPr>
          <p:txBody>
            <a:bodyPr spcFirstLastPara="1" wrap="square" lIns="91425" tIns="91425" rIns="91425" bIns="91425" anchor="ctr" anchorCtr="0">
              <a:noAutofit/>
            </a:bodyPr>
            <a:lstStyle/>
            <a:p>
              <a:pPr marL="320040" lvl="0" indent="-161290" algn="l" rtl="0">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How we can resolve the problem using business problem to outcome framework? </a:t>
              </a:r>
              <a:endParaRPr sz="1100">
                <a:solidFill>
                  <a:schemeClr val="accent2"/>
                </a:solidFill>
                <a:latin typeface="Barlow"/>
                <a:ea typeface="Barlow"/>
                <a:cs typeface="Barlow"/>
                <a:sym typeface="Barlow"/>
              </a:endParaRPr>
            </a:p>
          </p:txBody>
        </p:sp>
      </p:grpSp>
      <p:grpSp>
        <p:nvGrpSpPr>
          <p:cNvPr id="183" name="Google Shape;183;p14"/>
          <p:cNvGrpSpPr/>
          <p:nvPr/>
        </p:nvGrpSpPr>
        <p:grpSpPr>
          <a:xfrm>
            <a:off x="940654" y="1547788"/>
            <a:ext cx="7238940" cy="795173"/>
            <a:chOff x="1593000" y="2322568"/>
            <a:chExt cx="5957975" cy="643500"/>
          </a:xfrm>
        </p:grpSpPr>
        <p:sp>
          <p:nvSpPr>
            <p:cNvPr id="184" name="Google Shape;184;p14"/>
            <p:cNvSpPr/>
            <p:nvPr/>
          </p:nvSpPr>
          <p:spPr>
            <a:xfrm>
              <a:off x="3728375" y="2322568"/>
              <a:ext cx="3822600" cy="6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chemeClr val="lt1"/>
                  </a:solidFill>
                  <a:latin typeface="Barlow Medium"/>
                  <a:ea typeface="Barlow Medium"/>
                  <a:cs typeface="Barlow Medium"/>
                  <a:sym typeface="Barlow Medium"/>
                </a:rPr>
                <a:t>Business Problem Statement</a:t>
              </a:r>
              <a:endParaRPr sz="1300">
                <a:solidFill>
                  <a:schemeClr val="lt1"/>
                </a:solidFill>
                <a:latin typeface="Barlow"/>
                <a:ea typeface="Barlow"/>
                <a:cs typeface="Barlow"/>
                <a:sym typeface="Barlow"/>
              </a:endParaRPr>
            </a:p>
          </p:txBody>
        </p:sp>
        <p:sp>
          <p:nvSpPr>
            <p:cNvPr id="188" name="Google Shape;188;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Barlow Light"/>
                  <a:ea typeface="Barlow Light"/>
                  <a:cs typeface="Barlow Light"/>
                  <a:sym typeface="Barlow Light"/>
                </a:rPr>
                <a:t>01</a:t>
              </a:r>
              <a:endParaRPr sz="2600">
                <a:solidFill>
                  <a:srgbClr val="FFFFFF"/>
                </a:solidFill>
                <a:latin typeface="Barlow Light"/>
                <a:ea typeface="Barlow Light"/>
                <a:cs typeface="Barlow Light"/>
                <a:sym typeface="Barlow Light"/>
              </a:endParaRPr>
            </a:p>
          </p:txBody>
        </p:sp>
        <p:sp>
          <p:nvSpPr>
            <p:cNvPr id="190" name="Google Shape;190;p14"/>
            <p:cNvSpPr/>
            <p:nvPr/>
          </p:nvSpPr>
          <p:spPr>
            <a:xfrm>
              <a:off x="4452856" y="2323750"/>
              <a:ext cx="2971200" cy="642300"/>
            </a:xfrm>
            <a:prstGeom prst="rect">
              <a:avLst/>
            </a:prstGeom>
            <a:noFill/>
            <a:ln>
              <a:noFill/>
            </a:ln>
          </p:spPr>
          <p:txBody>
            <a:bodyPr spcFirstLastPara="1" wrap="square" lIns="91425" tIns="91425" rIns="91425" bIns="91425" anchor="ctr" anchorCtr="0">
              <a:noAutofit/>
            </a:bodyPr>
            <a:lstStyle/>
            <a:p>
              <a:pPr marL="320040" lvl="0" indent="-161290" algn="l" rtl="0">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What we are trying to achieve? </a:t>
              </a:r>
              <a:endParaRPr sz="1100">
                <a:solidFill>
                  <a:schemeClr val="accent2"/>
                </a:solidFill>
                <a:latin typeface="Barlow"/>
                <a:ea typeface="Barlow"/>
                <a:cs typeface="Barlow"/>
                <a:sym typeface="Barlow"/>
              </a:endParaRPr>
            </a:p>
            <a:p>
              <a:pPr marL="320040" lvl="0" indent="-161290" algn="l" rtl="0">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Why is it important for business stakeholders?</a:t>
              </a:r>
              <a:endParaRPr sz="1100">
                <a:solidFill>
                  <a:schemeClr val="accent2"/>
                </a:solidFill>
                <a:latin typeface="Barlow"/>
                <a:ea typeface="Barlow"/>
                <a:cs typeface="Barlow"/>
                <a:sym typeface="Barlow"/>
              </a:endParaRPr>
            </a:p>
          </p:txBody>
        </p:sp>
      </p:grpSp>
      <p:grpSp>
        <p:nvGrpSpPr>
          <p:cNvPr id="191" name="Google Shape;191;p14"/>
          <p:cNvGrpSpPr/>
          <p:nvPr/>
        </p:nvGrpSpPr>
        <p:grpSpPr>
          <a:xfrm>
            <a:off x="8391681" y="301593"/>
            <a:ext cx="450753" cy="450708"/>
            <a:chOff x="3277794" y="2969995"/>
            <a:chExt cx="457200" cy="457200"/>
          </a:xfrm>
        </p:grpSpPr>
        <p:sp>
          <p:nvSpPr>
            <p:cNvPr id="192" name="Google Shape;192;p14"/>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4"/>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4"/>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 name="Google Shape;195;p14"/>
          <p:cNvGrpSpPr/>
          <p:nvPr/>
        </p:nvGrpSpPr>
        <p:grpSpPr>
          <a:xfrm>
            <a:off x="940654" y="3976405"/>
            <a:ext cx="7238940" cy="795173"/>
            <a:chOff x="1593000" y="2322568"/>
            <a:chExt cx="5957975" cy="643500"/>
          </a:xfrm>
        </p:grpSpPr>
        <p:sp>
          <p:nvSpPr>
            <p:cNvPr id="196" name="Google Shape;196;p14"/>
            <p:cNvSpPr/>
            <p:nvPr/>
          </p:nvSpPr>
          <p:spPr>
            <a:xfrm>
              <a:off x="3728375" y="2322568"/>
              <a:ext cx="3822600" cy="6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2342616" y="2399954"/>
              <a:ext cx="21903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lt1"/>
                  </a:solidFill>
                  <a:latin typeface="Barlow Medium"/>
                  <a:ea typeface="Barlow Medium"/>
                  <a:cs typeface="Barlow Medium"/>
                  <a:sym typeface="Barlow Medium"/>
                </a:rPr>
                <a:t>Recommendations</a:t>
              </a:r>
              <a:endParaRPr sz="1200">
                <a:solidFill>
                  <a:schemeClr val="lt1"/>
                </a:solidFill>
                <a:latin typeface="Barlow"/>
                <a:ea typeface="Barlow"/>
                <a:cs typeface="Barlow"/>
                <a:sym typeface="Barlow"/>
              </a:endParaRPr>
            </a:p>
          </p:txBody>
        </p:sp>
        <p:sp>
          <p:nvSpPr>
            <p:cNvPr id="200" name="Google Shape;200;p1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Barlow Light"/>
                  <a:ea typeface="Barlow Light"/>
                  <a:cs typeface="Barlow Light"/>
                  <a:sym typeface="Barlow Light"/>
                </a:rPr>
                <a:t>04</a:t>
              </a:r>
              <a:endParaRPr sz="2600">
                <a:solidFill>
                  <a:srgbClr val="FFFFFF"/>
                </a:solidFill>
                <a:latin typeface="Barlow Light"/>
                <a:ea typeface="Barlow Light"/>
                <a:cs typeface="Barlow Light"/>
                <a:sym typeface="Barlow Light"/>
              </a:endParaRPr>
            </a:p>
          </p:txBody>
        </p:sp>
        <p:sp>
          <p:nvSpPr>
            <p:cNvPr id="202" name="Google Shape;202;p14"/>
            <p:cNvSpPr/>
            <p:nvPr/>
          </p:nvSpPr>
          <p:spPr>
            <a:xfrm>
              <a:off x="4452856" y="2323750"/>
              <a:ext cx="2971200" cy="642300"/>
            </a:xfrm>
            <a:prstGeom prst="rect">
              <a:avLst/>
            </a:prstGeom>
            <a:noFill/>
            <a:ln>
              <a:noFill/>
            </a:ln>
          </p:spPr>
          <p:txBody>
            <a:bodyPr spcFirstLastPara="1" wrap="square" lIns="91425" tIns="91425" rIns="91425" bIns="91425" anchor="ctr" anchorCtr="0">
              <a:noAutofit/>
            </a:bodyPr>
            <a:lstStyle/>
            <a:p>
              <a:pPr marL="320040" lvl="0" indent="-161290" algn="l" rtl="0">
                <a:lnSpc>
                  <a:spcPct val="115000"/>
                </a:lnSpc>
                <a:spcBef>
                  <a:spcPts val="0"/>
                </a:spcBef>
                <a:spcAft>
                  <a:spcPts val="0"/>
                </a:spcAft>
                <a:buClr>
                  <a:schemeClr val="accent2"/>
                </a:buClr>
                <a:buSzPts val="1100"/>
                <a:buFont typeface="Barlow"/>
                <a:buChar char="✔"/>
              </a:pPr>
              <a:r>
                <a:rPr lang="en" sz="1100">
                  <a:solidFill>
                    <a:schemeClr val="accent2"/>
                  </a:solidFill>
                  <a:latin typeface="Barlow"/>
                  <a:ea typeface="Barlow"/>
                  <a:cs typeface="Barlow"/>
                  <a:sym typeface="Barlow"/>
                </a:rPr>
                <a:t>Where the road lies ahead? </a:t>
              </a:r>
              <a:endParaRPr sz="1100">
                <a:solidFill>
                  <a:schemeClr val="accent2"/>
                </a:solidFill>
                <a:latin typeface="Barlow"/>
                <a:ea typeface="Barlow"/>
                <a:cs typeface="Barlow"/>
                <a:sym typeface="Barlow"/>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ctrTitle" idx="4294967295"/>
          </p:nvPr>
        </p:nvSpPr>
        <p:spPr>
          <a:xfrm>
            <a:off x="538775" y="910600"/>
            <a:ext cx="6642600" cy="177030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4900">
                <a:solidFill>
                  <a:schemeClr val="accent1"/>
                </a:solidFill>
              </a:rPr>
              <a:t>Nothing is Small in </a:t>
            </a:r>
            <a:r>
              <a:rPr lang="en" sz="7200">
                <a:solidFill>
                  <a:schemeClr val="accent1"/>
                </a:solidFill>
              </a:rPr>
              <a:t>Personal Care</a:t>
            </a:r>
            <a:endParaRPr sz="7200">
              <a:solidFill>
                <a:schemeClr val="accent1"/>
              </a:solidFill>
            </a:endParaRPr>
          </a:p>
        </p:txBody>
      </p:sp>
      <p:sp>
        <p:nvSpPr>
          <p:cNvPr id="208" name="Google Shape;208;p15"/>
          <p:cNvSpPr txBox="1">
            <a:spLocks noGrp="1"/>
          </p:cNvSpPr>
          <p:nvPr>
            <p:ph type="subTitle" idx="4294967295"/>
          </p:nvPr>
        </p:nvSpPr>
        <p:spPr>
          <a:xfrm>
            <a:off x="595400" y="2900125"/>
            <a:ext cx="5566800" cy="101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a:t>We are a Paas Data Science company dedicated to help your business</a:t>
            </a:r>
            <a:r>
              <a:rPr lang="en" sz="2000" b="1">
                <a:latin typeface="Barlow"/>
                <a:ea typeface="Barlow"/>
                <a:cs typeface="Barlow"/>
                <a:sym typeface="Barlow"/>
              </a:rPr>
              <a:t> completely understand  customer feedbacks and reviews </a:t>
            </a:r>
            <a:r>
              <a:rPr lang="en" sz="2000"/>
              <a:t>on your products, which is as important as R&amp;D, Marketing and Sales.</a:t>
            </a:r>
            <a:endParaRPr sz="2000"/>
          </a:p>
        </p:txBody>
      </p:sp>
      <p:sp>
        <p:nvSpPr>
          <p:cNvPr id="209" name="Google Shape;209;p15"/>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10" name="Google Shape;210;p15"/>
          <p:cNvSpPr/>
          <p:nvPr/>
        </p:nvSpPr>
        <p:spPr>
          <a:xfrm>
            <a:off x="6850" y="4500575"/>
            <a:ext cx="9144000" cy="6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5"/>
          <p:cNvGrpSpPr/>
          <p:nvPr/>
        </p:nvGrpSpPr>
        <p:grpSpPr>
          <a:xfrm>
            <a:off x="7181517" y="1335975"/>
            <a:ext cx="1745725" cy="3063587"/>
            <a:chOff x="4894796" y="821349"/>
            <a:chExt cx="2584345" cy="4035283"/>
          </a:xfrm>
        </p:grpSpPr>
        <p:grpSp>
          <p:nvGrpSpPr>
            <p:cNvPr id="212" name="Google Shape;212;p15"/>
            <p:cNvGrpSpPr/>
            <p:nvPr/>
          </p:nvGrpSpPr>
          <p:grpSpPr>
            <a:xfrm>
              <a:off x="5313723" y="1061969"/>
              <a:ext cx="1715869" cy="3794663"/>
              <a:chOff x="5160100" y="1476530"/>
              <a:chExt cx="1022324" cy="2138320"/>
            </a:xfrm>
          </p:grpSpPr>
          <p:sp>
            <p:nvSpPr>
              <p:cNvPr id="213" name="Google Shape;213;p15"/>
              <p:cNvSpPr/>
              <p:nvPr/>
            </p:nvSpPr>
            <p:spPr>
              <a:xfrm>
                <a:off x="5207124" y="1476530"/>
                <a:ext cx="975300" cy="2005375"/>
              </a:xfrm>
              <a:custGeom>
                <a:avLst/>
                <a:gdLst/>
                <a:ahLst/>
                <a:cxnLst/>
                <a:rect l="l" t="t" r="r" b="b"/>
                <a:pathLst>
                  <a:path w="39012" h="80215" extrusionOk="0">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160100" y="1609475"/>
                <a:ext cx="975300" cy="2005375"/>
              </a:xfrm>
              <a:custGeom>
                <a:avLst/>
                <a:gdLst/>
                <a:ahLst/>
                <a:cxnLst/>
                <a:rect l="l" t="t" r="r" b="b"/>
                <a:pathLst>
                  <a:path w="39012" h="80215" extrusionOk="0">
                    <a:moveTo>
                      <a:pt x="20115" y="366"/>
                    </a:moveTo>
                    <a:lnTo>
                      <a:pt x="20725" y="488"/>
                    </a:lnTo>
                    <a:lnTo>
                      <a:pt x="21274" y="731"/>
                    </a:lnTo>
                    <a:lnTo>
                      <a:pt x="21822" y="1036"/>
                    </a:lnTo>
                    <a:lnTo>
                      <a:pt x="22127" y="1219"/>
                    </a:lnTo>
                    <a:lnTo>
                      <a:pt x="22371" y="1524"/>
                    </a:lnTo>
                    <a:lnTo>
                      <a:pt x="22554" y="1768"/>
                    </a:lnTo>
                    <a:lnTo>
                      <a:pt x="22736" y="2072"/>
                    </a:lnTo>
                    <a:lnTo>
                      <a:pt x="23041" y="2743"/>
                    </a:lnTo>
                    <a:lnTo>
                      <a:pt x="23163" y="3413"/>
                    </a:lnTo>
                    <a:lnTo>
                      <a:pt x="23285" y="4206"/>
                    </a:lnTo>
                    <a:lnTo>
                      <a:pt x="23346" y="4998"/>
                    </a:lnTo>
                    <a:lnTo>
                      <a:pt x="23285" y="5791"/>
                    </a:lnTo>
                    <a:lnTo>
                      <a:pt x="23163" y="6583"/>
                    </a:lnTo>
                    <a:lnTo>
                      <a:pt x="22858" y="7924"/>
                    </a:lnTo>
                    <a:lnTo>
                      <a:pt x="22615" y="8533"/>
                    </a:lnTo>
                    <a:lnTo>
                      <a:pt x="22371" y="9204"/>
                    </a:lnTo>
                    <a:lnTo>
                      <a:pt x="22310" y="9326"/>
                    </a:lnTo>
                    <a:lnTo>
                      <a:pt x="22188" y="9509"/>
                    </a:lnTo>
                    <a:lnTo>
                      <a:pt x="21883" y="9752"/>
                    </a:lnTo>
                    <a:lnTo>
                      <a:pt x="21152" y="10179"/>
                    </a:lnTo>
                    <a:lnTo>
                      <a:pt x="20420" y="10606"/>
                    </a:lnTo>
                    <a:lnTo>
                      <a:pt x="19994" y="10789"/>
                    </a:lnTo>
                    <a:lnTo>
                      <a:pt x="19567" y="10850"/>
                    </a:lnTo>
                    <a:lnTo>
                      <a:pt x="19201" y="10850"/>
                    </a:lnTo>
                    <a:lnTo>
                      <a:pt x="18774" y="10667"/>
                    </a:lnTo>
                    <a:lnTo>
                      <a:pt x="17982" y="10240"/>
                    </a:lnTo>
                    <a:lnTo>
                      <a:pt x="17251" y="9813"/>
                    </a:lnTo>
                    <a:lnTo>
                      <a:pt x="16946" y="9570"/>
                    </a:lnTo>
                    <a:lnTo>
                      <a:pt x="16763" y="9387"/>
                    </a:lnTo>
                    <a:lnTo>
                      <a:pt x="16702" y="9265"/>
                    </a:lnTo>
                    <a:lnTo>
                      <a:pt x="16519" y="8777"/>
                    </a:lnTo>
                    <a:lnTo>
                      <a:pt x="16336" y="8351"/>
                    </a:lnTo>
                    <a:lnTo>
                      <a:pt x="16093" y="7497"/>
                    </a:lnTo>
                    <a:lnTo>
                      <a:pt x="15910" y="6705"/>
                    </a:lnTo>
                    <a:lnTo>
                      <a:pt x="15788" y="5912"/>
                    </a:lnTo>
                    <a:lnTo>
                      <a:pt x="15727" y="5120"/>
                    </a:lnTo>
                    <a:lnTo>
                      <a:pt x="15727" y="4328"/>
                    </a:lnTo>
                    <a:lnTo>
                      <a:pt x="15849" y="3474"/>
                    </a:lnTo>
                    <a:lnTo>
                      <a:pt x="15971" y="2804"/>
                    </a:lnTo>
                    <a:lnTo>
                      <a:pt x="16275" y="2194"/>
                    </a:lnTo>
                    <a:lnTo>
                      <a:pt x="16641" y="1585"/>
                    </a:lnTo>
                    <a:lnTo>
                      <a:pt x="16824" y="1341"/>
                    </a:lnTo>
                    <a:lnTo>
                      <a:pt x="17129" y="1097"/>
                    </a:lnTo>
                    <a:lnTo>
                      <a:pt x="17677" y="731"/>
                    </a:lnTo>
                    <a:lnTo>
                      <a:pt x="18226" y="549"/>
                    </a:lnTo>
                    <a:lnTo>
                      <a:pt x="18896" y="427"/>
                    </a:lnTo>
                    <a:lnTo>
                      <a:pt x="19506" y="366"/>
                    </a:lnTo>
                    <a:close/>
                    <a:moveTo>
                      <a:pt x="27491" y="19566"/>
                    </a:moveTo>
                    <a:lnTo>
                      <a:pt x="27491" y="19566"/>
                    </a:lnTo>
                    <a:lnTo>
                      <a:pt x="27491" y="19566"/>
                    </a:lnTo>
                    <a:close/>
                    <a:moveTo>
                      <a:pt x="19323" y="32732"/>
                    </a:moveTo>
                    <a:lnTo>
                      <a:pt x="19201" y="32854"/>
                    </a:lnTo>
                    <a:lnTo>
                      <a:pt x="19140" y="33037"/>
                    </a:lnTo>
                    <a:lnTo>
                      <a:pt x="19140" y="33219"/>
                    </a:lnTo>
                    <a:lnTo>
                      <a:pt x="19201" y="33341"/>
                    </a:lnTo>
                    <a:lnTo>
                      <a:pt x="19262" y="33463"/>
                    </a:lnTo>
                    <a:lnTo>
                      <a:pt x="19567" y="33463"/>
                    </a:lnTo>
                    <a:lnTo>
                      <a:pt x="19628" y="33341"/>
                    </a:lnTo>
                    <a:lnTo>
                      <a:pt x="19689" y="33280"/>
                    </a:lnTo>
                    <a:lnTo>
                      <a:pt x="19628" y="33097"/>
                    </a:lnTo>
                    <a:lnTo>
                      <a:pt x="19567" y="33280"/>
                    </a:lnTo>
                    <a:lnTo>
                      <a:pt x="19445" y="33280"/>
                    </a:lnTo>
                    <a:lnTo>
                      <a:pt x="19384" y="33097"/>
                    </a:lnTo>
                    <a:lnTo>
                      <a:pt x="19384" y="32915"/>
                    </a:lnTo>
                    <a:lnTo>
                      <a:pt x="19384" y="32854"/>
                    </a:lnTo>
                    <a:lnTo>
                      <a:pt x="19506" y="32793"/>
                    </a:lnTo>
                    <a:lnTo>
                      <a:pt x="19384" y="32732"/>
                    </a:lnTo>
                    <a:close/>
                    <a:moveTo>
                      <a:pt x="5060" y="39437"/>
                    </a:moveTo>
                    <a:lnTo>
                      <a:pt x="4877" y="39619"/>
                    </a:lnTo>
                    <a:lnTo>
                      <a:pt x="4572" y="40046"/>
                    </a:lnTo>
                    <a:lnTo>
                      <a:pt x="4146" y="40412"/>
                    </a:lnTo>
                    <a:lnTo>
                      <a:pt x="3597" y="40717"/>
                    </a:lnTo>
                    <a:lnTo>
                      <a:pt x="3109" y="40960"/>
                    </a:lnTo>
                    <a:lnTo>
                      <a:pt x="3414" y="40960"/>
                    </a:lnTo>
                    <a:lnTo>
                      <a:pt x="3780" y="40899"/>
                    </a:lnTo>
                    <a:lnTo>
                      <a:pt x="4085" y="40778"/>
                    </a:lnTo>
                    <a:lnTo>
                      <a:pt x="4329" y="40534"/>
                    </a:lnTo>
                    <a:lnTo>
                      <a:pt x="4572" y="40290"/>
                    </a:lnTo>
                    <a:lnTo>
                      <a:pt x="4816" y="40046"/>
                    </a:lnTo>
                    <a:lnTo>
                      <a:pt x="4938" y="39741"/>
                    </a:lnTo>
                    <a:lnTo>
                      <a:pt x="5060" y="39437"/>
                    </a:lnTo>
                    <a:close/>
                    <a:moveTo>
                      <a:pt x="34013" y="39437"/>
                    </a:moveTo>
                    <a:lnTo>
                      <a:pt x="34074" y="39741"/>
                    </a:lnTo>
                    <a:lnTo>
                      <a:pt x="34257" y="40046"/>
                    </a:lnTo>
                    <a:lnTo>
                      <a:pt x="34440" y="40290"/>
                    </a:lnTo>
                    <a:lnTo>
                      <a:pt x="34683" y="40534"/>
                    </a:lnTo>
                    <a:lnTo>
                      <a:pt x="34988" y="40778"/>
                    </a:lnTo>
                    <a:lnTo>
                      <a:pt x="35293" y="40899"/>
                    </a:lnTo>
                    <a:lnTo>
                      <a:pt x="35598" y="40960"/>
                    </a:lnTo>
                    <a:lnTo>
                      <a:pt x="35963" y="40960"/>
                    </a:lnTo>
                    <a:lnTo>
                      <a:pt x="35598" y="40839"/>
                    </a:lnTo>
                    <a:lnTo>
                      <a:pt x="35232" y="40656"/>
                    </a:lnTo>
                    <a:lnTo>
                      <a:pt x="35171" y="40595"/>
                    </a:lnTo>
                    <a:lnTo>
                      <a:pt x="34805" y="40351"/>
                    </a:lnTo>
                    <a:lnTo>
                      <a:pt x="34500" y="40046"/>
                    </a:lnTo>
                    <a:lnTo>
                      <a:pt x="34013" y="39437"/>
                    </a:lnTo>
                    <a:close/>
                    <a:moveTo>
                      <a:pt x="20908" y="57905"/>
                    </a:moveTo>
                    <a:lnTo>
                      <a:pt x="20908" y="57905"/>
                    </a:lnTo>
                    <a:lnTo>
                      <a:pt x="20908" y="57905"/>
                    </a:lnTo>
                    <a:close/>
                    <a:moveTo>
                      <a:pt x="15361" y="56138"/>
                    </a:moveTo>
                    <a:lnTo>
                      <a:pt x="15239" y="56442"/>
                    </a:lnTo>
                    <a:lnTo>
                      <a:pt x="15117" y="56747"/>
                    </a:lnTo>
                    <a:lnTo>
                      <a:pt x="15117" y="57052"/>
                    </a:lnTo>
                    <a:lnTo>
                      <a:pt x="15178" y="57418"/>
                    </a:lnTo>
                    <a:lnTo>
                      <a:pt x="15239" y="57722"/>
                    </a:lnTo>
                    <a:lnTo>
                      <a:pt x="15422" y="57966"/>
                    </a:lnTo>
                    <a:lnTo>
                      <a:pt x="15605" y="58210"/>
                    </a:lnTo>
                    <a:lnTo>
                      <a:pt x="15910" y="58454"/>
                    </a:lnTo>
                    <a:lnTo>
                      <a:pt x="16153" y="58576"/>
                    </a:lnTo>
                    <a:lnTo>
                      <a:pt x="16519" y="58698"/>
                    </a:lnTo>
                    <a:lnTo>
                      <a:pt x="16824" y="58698"/>
                    </a:lnTo>
                    <a:lnTo>
                      <a:pt x="17129" y="58637"/>
                    </a:lnTo>
                    <a:lnTo>
                      <a:pt x="17434" y="58576"/>
                    </a:lnTo>
                    <a:lnTo>
                      <a:pt x="17738" y="58393"/>
                    </a:lnTo>
                    <a:lnTo>
                      <a:pt x="17982" y="58210"/>
                    </a:lnTo>
                    <a:lnTo>
                      <a:pt x="18165" y="57905"/>
                    </a:lnTo>
                    <a:lnTo>
                      <a:pt x="17860" y="58149"/>
                    </a:lnTo>
                    <a:lnTo>
                      <a:pt x="17555" y="58332"/>
                    </a:lnTo>
                    <a:lnTo>
                      <a:pt x="17312" y="58454"/>
                    </a:lnTo>
                    <a:lnTo>
                      <a:pt x="17068" y="58515"/>
                    </a:lnTo>
                    <a:lnTo>
                      <a:pt x="16763" y="58515"/>
                    </a:lnTo>
                    <a:lnTo>
                      <a:pt x="16519" y="58454"/>
                    </a:lnTo>
                    <a:lnTo>
                      <a:pt x="16275" y="58393"/>
                    </a:lnTo>
                    <a:lnTo>
                      <a:pt x="16032" y="58271"/>
                    </a:lnTo>
                    <a:lnTo>
                      <a:pt x="15849" y="58088"/>
                    </a:lnTo>
                    <a:lnTo>
                      <a:pt x="15666" y="57905"/>
                    </a:lnTo>
                    <a:lnTo>
                      <a:pt x="15422" y="57540"/>
                    </a:lnTo>
                    <a:lnTo>
                      <a:pt x="15300" y="57052"/>
                    </a:lnTo>
                    <a:lnTo>
                      <a:pt x="15300" y="56625"/>
                    </a:lnTo>
                    <a:lnTo>
                      <a:pt x="15361" y="56138"/>
                    </a:lnTo>
                    <a:close/>
                    <a:moveTo>
                      <a:pt x="23651" y="56138"/>
                    </a:moveTo>
                    <a:lnTo>
                      <a:pt x="23712" y="56442"/>
                    </a:lnTo>
                    <a:lnTo>
                      <a:pt x="23773" y="56747"/>
                    </a:lnTo>
                    <a:lnTo>
                      <a:pt x="23773" y="57052"/>
                    </a:lnTo>
                    <a:lnTo>
                      <a:pt x="23712" y="57357"/>
                    </a:lnTo>
                    <a:lnTo>
                      <a:pt x="23590" y="57601"/>
                    </a:lnTo>
                    <a:lnTo>
                      <a:pt x="23407" y="57905"/>
                    </a:lnTo>
                    <a:lnTo>
                      <a:pt x="23224" y="58088"/>
                    </a:lnTo>
                    <a:lnTo>
                      <a:pt x="22919" y="58271"/>
                    </a:lnTo>
                    <a:lnTo>
                      <a:pt x="22676" y="58393"/>
                    </a:lnTo>
                    <a:lnTo>
                      <a:pt x="22432" y="58454"/>
                    </a:lnTo>
                    <a:lnTo>
                      <a:pt x="22127" y="58515"/>
                    </a:lnTo>
                    <a:lnTo>
                      <a:pt x="21883" y="58454"/>
                    </a:lnTo>
                    <a:lnTo>
                      <a:pt x="21578" y="58393"/>
                    </a:lnTo>
                    <a:lnTo>
                      <a:pt x="21335" y="58271"/>
                    </a:lnTo>
                    <a:lnTo>
                      <a:pt x="21091" y="58088"/>
                    </a:lnTo>
                    <a:lnTo>
                      <a:pt x="20908" y="57905"/>
                    </a:lnTo>
                    <a:lnTo>
                      <a:pt x="21091" y="58210"/>
                    </a:lnTo>
                    <a:lnTo>
                      <a:pt x="21335" y="58393"/>
                    </a:lnTo>
                    <a:lnTo>
                      <a:pt x="21578" y="58576"/>
                    </a:lnTo>
                    <a:lnTo>
                      <a:pt x="21883" y="58637"/>
                    </a:lnTo>
                    <a:lnTo>
                      <a:pt x="22249" y="58698"/>
                    </a:lnTo>
                    <a:lnTo>
                      <a:pt x="22554" y="58698"/>
                    </a:lnTo>
                    <a:lnTo>
                      <a:pt x="22858" y="58576"/>
                    </a:lnTo>
                    <a:lnTo>
                      <a:pt x="23163" y="58454"/>
                    </a:lnTo>
                    <a:lnTo>
                      <a:pt x="23407" y="58210"/>
                    </a:lnTo>
                    <a:lnTo>
                      <a:pt x="23590" y="57966"/>
                    </a:lnTo>
                    <a:lnTo>
                      <a:pt x="23773" y="57722"/>
                    </a:lnTo>
                    <a:lnTo>
                      <a:pt x="23895" y="57357"/>
                    </a:lnTo>
                    <a:lnTo>
                      <a:pt x="23895" y="57052"/>
                    </a:lnTo>
                    <a:lnTo>
                      <a:pt x="23895" y="56747"/>
                    </a:lnTo>
                    <a:lnTo>
                      <a:pt x="23834" y="56442"/>
                    </a:lnTo>
                    <a:lnTo>
                      <a:pt x="23651" y="56138"/>
                    </a:lnTo>
                    <a:close/>
                    <a:moveTo>
                      <a:pt x="19506" y="53273"/>
                    </a:moveTo>
                    <a:lnTo>
                      <a:pt x="19628" y="54309"/>
                    </a:lnTo>
                    <a:lnTo>
                      <a:pt x="19689" y="54858"/>
                    </a:lnTo>
                    <a:lnTo>
                      <a:pt x="19689" y="55406"/>
                    </a:lnTo>
                    <a:lnTo>
                      <a:pt x="19567" y="56442"/>
                    </a:lnTo>
                    <a:lnTo>
                      <a:pt x="19567" y="56930"/>
                    </a:lnTo>
                    <a:lnTo>
                      <a:pt x="19628" y="57418"/>
                    </a:lnTo>
                    <a:lnTo>
                      <a:pt x="19689" y="57844"/>
                    </a:lnTo>
                    <a:lnTo>
                      <a:pt x="19872" y="58210"/>
                    </a:lnTo>
                    <a:lnTo>
                      <a:pt x="19933" y="58454"/>
                    </a:lnTo>
                    <a:lnTo>
                      <a:pt x="19933" y="58698"/>
                    </a:lnTo>
                    <a:lnTo>
                      <a:pt x="19933" y="59246"/>
                    </a:lnTo>
                    <a:lnTo>
                      <a:pt x="19872" y="60283"/>
                    </a:lnTo>
                    <a:lnTo>
                      <a:pt x="19750" y="61319"/>
                    </a:lnTo>
                    <a:lnTo>
                      <a:pt x="19689" y="62843"/>
                    </a:lnTo>
                    <a:lnTo>
                      <a:pt x="19628" y="64305"/>
                    </a:lnTo>
                    <a:lnTo>
                      <a:pt x="19628" y="65281"/>
                    </a:lnTo>
                    <a:lnTo>
                      <a:pt x="19628" y="66195"/>
                    </a:lnTo>
                    <a:lnTo>
                      <a:pt x="19750" y="68267"/>
                    </a:lnTo>
                    <a:lnTo>
                      <a:pt x="19811" y="69486"/>
                    </a:lnTo>
                    <a:lnTo>
                      <a:pt x="19750" y="70645"/>
                    </a:lnTo>
                    <a:lnTo>
                      <a:pt x="19506" y="73022"/>
                    </a:lnTo>
                    <a:lnTo>
                      <a:pt x="19323" y="70888"/>
                    </a:lnTo>
                    <a:lnTo>
                      <a:pt x="19262" y="69791"/>
                    </a:lnTo>
                    <a:lnTo>
                      <a:pt x="19262" y="68694"/>
                    </a:lnTo>
                    <a:lnTo>
                      <a:pt x="19323" y="67658"/>
                    </a:lnTo>
                    <a:lnTo>
                      <a:pt x="19384" y="66561"/>
                    </a:lnTo>
                    <a:lnTo>
                      <a:pt x="19445" y="65464"/>
                    </a:lnTo>
                    <a:lnTo>
                      <a:pt x="19445" y="64366"/>
                    </a:lnTo>
                    <a:lnTo>
                      <a:pt x="19384" y="62599"/>
                    </a:lnTo>
                    <a:lnTo>
                      <a:pt x="19323" y="61745"/>
                    </a:lnTo>
                    <a:lnTo>
                      <a:pt x="19262" y="60831"/>
                    </a:lnTo>
                    <a:lnTo>
                      <a:pt x="19140" y="59612"/>
                    </a:lnTo>
                    <a:lnTo>
                      <a:pt x="19079" y="59002"/>
                    </a:lnTo>
                    <a:lnTo>
                      <a:pt x="19079" y="58698"/>
                    </a:lnTo>
                    <a:lnTo>
                      <a:pt x="19140" y="58393"/>
                    </a:lnTo>
                    <a:lnTo>
                      <a:pt x="19262" y="57844"/>
                    </a:lnTo>
                    <a:lnTo>
                      <a:pt x="19445" y="57235"/>
                    </a:lnTo>
                    <a:lnTo>
                      <a:pt x="19445" y="56625"/>
                    </a:lnTo>
                    <a:lnTo>
                      <a:pt x="19445" y="56016"/>
                    </a:lnTo>
                    <a:lnTo>
                      <a:pt x="19384" y="55345"/>
                    </a:lnTo>
                    <a:lnTo>
                      <a:pt x="19384" y="54614"/>
                    </a:lnTo>
                    <a:lnTo>
                      <a:pt x="19506" y="53273"/>
                    </a:lnTo>
                    <a:close/>
                    <a:moveTo>
                      <a:pt x="21883" y="10118"/>
                    </a:moveTo>
                    <a:lnTo>
                      <a:pt x="22066" y="12191"/>
                    </a:lnTo>
                    <a:lnTo>
                      <a:pt x="22066" y="12313"/>
                    </a:lnTo>
                    <a:lnTo>
                      <a:pt x="22127" y="12434"/>
                    </a:lnTo>
                    <a:lnTo>
                      <a:pt x="22371" y="12617"/>
                    </a:lnTo>
                    <a:lnTo>
                      <a:pt x="22676" y="12739"/>
                    </a:lnTo>
                    <a:lnTo>
                      <a:pt x="23224" y="13105"/>
                    </a:lnTo>
                    <a:lnTo>
                      <a:pt x="24321" y="13836"/>
                    </a:lnTo>
                    <a:lnTo>
                      <a:pt x="22493" y="14141"/>
                    </a:lnTo>
                    <a:lnTo>
                      <a:pt x="22493" y="14141"/>
                    </a:lnTo>
                    <a:lnTo>
                      <a:pt x="24138" y="14080"/>
                    </a:lnTo>
                    <a:lnTo>
                      <a:pt x="25784" y="14080"/>
                    </a:lnTo>
                    <a:lnTo>
                      <a:pt x="26637" y="14141"/>
                    </a:lnTo>
                    <a:lnTo>
                      <a:pt x="27491" y="14324"/>
                    </a:lnTo>
                    <a:lnTo>
                      <a:pt x="27918" y="14446"/>
                    </a:lnTo>
                    <a:lnTo>
                      <a:pt x="28344" y="14629"/>
                    </a:lnTo>
                    <a:lnTo>
                      <a:pt x="28710" y="14812"/>
                    </a:lnTo>
                    <a:lnTo>
                      <a:pt x="29076" y="15055"/>
                    </a:lnTo>
                    <a:lnTo>
                      <a:pt x="29319" y="15421"/>
                    </a:lnTo>
                    <a:lnTo>
                      <a:pt x="29624" y="15787"/>
                    </a:lnTo>
                    <a:lnTo>
                      <a:pt x="30051" y="16518"/>
                    </a:lnTo>
                    <a:lnTo>
                      <a:pt x="30417" y="17311"/>
                    </a:lnTo>
                    <a:lnTo>
                      <a:pt x="30539" y="17676"/>
                    </a:lnTo>
                    <a:lnTo>
                      <a:pt x="30599" y="18103"/>
                    </a:lnTo>
                    <a:lnTo>
                      <a:pt x="30660" y="19017"/>
                    </a:lnTo>
                    <a:lnTo>
                      <a:pt x="30660" y="19932"/>
                    </a:lnTo>
                    <a:lnTo>
                      <a:pt x="30599" y="20846"/>
                    </a:lnTo>
                    <a:lnTo>
                      <a:pt x="30599" y="21151"/>
                    </a:lnTo>
                    <a:lnTo>
                      <a:pt x="30660" y="21455"/>
                    </a:lnTo>
                    <a:lnTo>
                      <a:pt x="31026" y="23345"/>
                    </a:lnTo>
                    <a:lnTo>
                      <a:pt x="31270" y="25235"/>
                    </a:lnTo>
                    <a:lnTo>
                      <a:pt x="31331" y="26149"/>
                    </a:lnTo>
                    <a:lnTo>
                      <a:pt x="31331" y="27063"/>
                    </a:lnTo>
                    <a:lnTo>
                      <a:pt x="31392" y="27429"/>
                    </a:lnTo>
                    <a:lnTo>
                      <a:pt x="31514" y="27795"/>
                    </a:lnTo>
                    <a:lnTo>
                      <a:pt x="31697" y="28160"/>
                    </a:lnTo>
                    <a:lnTo>
                      <a:pt x="31879" y="28465"/>
                    </a:lnTo>
                    <a:lnTo>
                      <a:pt x="32123" y="28770"/>
                    </a:lnTo>
                    <a:lnTo>
                      <a:pt x="32306" y="29136"/>
                    </a:lnTo>
                    <a:lnTo>
                      <a:pt x="32611" y="29928"/>
                    </a:lnTo>
                    <a:lnTo>
                      <a:pt x="32916" y="30781"/>
                    </a:lnTo>
                    <a:lnTo>
                      <a:pt x="33220" y="31696"/>
                    </a:lnTo>
                    <a:lnTo>
                      <a:pt x="33342" y="32366"/>
                    </a:lnTo>
                    <a:lnTo>
                      <a:pt x="33525" y="33097"/>
                    </a:lnTo>
                    <a:lnTo>
                      <a:pt x="33708" y="34499"/>
                    </a:lnTo>
                    <a:lnTo>
                      <a:pt x="33830" y="35536"/>
                    </a:lnTo>
                    <a:lnTo>
                      <a:pt x="34074" y="36511"/>
                    </a:lnTo>
                    <a:lnTo>
                      <a:pt x="34379" y="37547"/>
                    </a:lnTo>
                    <a:lnTo>
                      <a:pt x="34805" y="38461"/>
                    </a:lnTo>
                    <a:lnTo>
                      <a:pt x="34440" y="38522"/>
                    </a:lnTo>
                    <a:lnTo>
                      <a:pt x="34257" y="38644"/>
                    </a:lnTo>
                    <a:lnTo>
                      <a:pt x="34196" y="38705"/>
                    </a:lnTo>
                    <a:lnTo>
                      <a:pt x="34135" y="38827"/>
                    </a:lnTo>
                    <a:lnTo>
                      <a:pt x="34257" y="38888"/>
                    </a:lnTo>
                    <a:lnTo>
                      <a:pt x="34500" y="38827"/>
                    </a:lnTo>
                    <a:lnTo>
                      <a:pt x="34927" y="38705"/>
                    </a:lnTo>
                    <a:lnTo>
                      <a:pt x="35354" y="38705"/>
                    </a:lnTo>
                    <a:lnTo>
                      <a:pt x="35720" y="38766"/>
                    </a:lnTo>
                    <a:lnTo>
                      <a:pt x="36085" y="39010"/>
                    </a:lnTo>
                    <a:lnTo>
                      <a:pt x="36512" y="39376"/>
                    </a:lnTo>
                    <a:lnTo>
                      <a:pt x="36878" y="39802"/>
                    </a:lnTo>
                    <a:lnTo>
                      <a:pt x="37609" y="40717"/>
                    </a:lnTo>
                    <a:lnTo>
                      <a:pt x="37975" y="41143"/>
                    </a:lnTo>
                    <a:lnTo>
                      <a:pt x="38402" y="41509"/>
                    </a:lnTo>
                    <a:lnTo>
                      <a:pt x="38706" y="41753"/>
                    </a:lnTo>
                    <a:lnTo>
                      <a:pt x="38767" y="41814"/>
                    </a:lnTo>
                    <a:lnTo>
                      <a:pt x="38767" y="41875"/>
                    </a:lnTo>
                    <a:lnTo>
                      <a:pt x="38767" y="41936"/>
                    </a:lnTo>
                    <a:lnTo>
                      <a:pt x="38645" y="41997"/>
                    </a:lnTo>
                    <a:lnTo>
                      <a:pt x="38280" y="41997"/>
                    </a:lnTo>
                    <a:lnTo>
                      <a:pt x="37914" y="41875"/>
                    </a:lnTo>
                    <a:lnTo>
                      <a:pt x="37609" y="41753"/>
                    </a:lnTo>
                    <a:lnTo>
                      <a:pt x="37426" y="41570"/>
                    </a:lnTo>
                    <a:lnTo>
                      <a:pt x="37000" y="41204"/>
                    </a:lnTo>
                    <a:lnTo>
                      <a:pt x="36878" y="41082"/>
                    </a:lnTo>
                    <a:lnTo>
                      <a:pt x="36634" y="41021"/>
                    </a:lnTo>
                    <a:lnTo>
                      <a:pt x="36451" y="40960"/>
                    </a:lnTo>
                    <a:lnTo>
                      <a:pt x="36390" y="41021"/>
                    </a:lnTo>
                    <a:lnTo>
                      <a:pt x="36390" y="41143"/>
                    </a:lnTo>
                    <a:lnTo>
                      <a:pt x="36390" y="41326"/>
                    </a:lnTo>
                    <a:lnTo>
                      <a:pt x="36451" y="41570"/>
                    </a:lnTo>
                    <a:lnTo>
                      <a:pt x="36695" y="42119"/>
                    </a:lnTo>
                    <a:lnTo>
                      <a:pt x="37000" y="42667"/>
                    </a:lnTo>
                    <a:lnTo>
                      <a:pt x="37609" y="43764"/>
                    </a:lnTo>
                    <a:lnTo>
                      <a:pt x="37792" y="44069"/>
                    </a:lnTo>
                    <a:lnTo>
                      <a:pt x="37914" y="44191"/>
                    </a:lnTo>
                    <a:lnTo>
                      <a:pt x="37914" y="44374"/>
                    </a:lnTo>
                    <a:lnTo>
                      <a:pt x="37914" y="44496"/>
                    </a:lnTo>
                    <a:lnTo>
                      <a:pt x="37853" y="44557"/>
                    </a:lnTo>
                    <a:lnTo>
                      <a:pt x="37792" y="44557"/>
                    </a:lnTo>
                    <a:lnTo>
                      <a:pt x="37670" y="44496"/>
                    </a:lnTo>
                    <a:lnTo>
                      <a:pt x="37487" y="44374"/>
                    </a:lnTo>
                    <a:lnTo>
                      <a:pt x="37365" y="44252"/>
                    </a:lnTo>
                    <a:lnTo>
                      <a:pt x="36817" y="43399"/>
                    </a:lnTo>
                    <a:lnTo>
                      <a:pt x="36512" y="42972"/>
                    </a:lnTo>
                    <a:lnTo>
                      <a:pt x="36207" y="42606"/>
                    </a:lnTo>
                    <a:lnTo>
                      <a:pt x="36024" y="42545"/>
                    </a:lnTo>
                    <a:lnTo>
                      <a:pt x="35902" y="42484"/>
                    </a:lnTo>
                    <a:lnTo>
                      <a:pt x="35781" y="42606"/>
                    </a:lnTo>
                    <a:lnTo>
                      <a:pt x="35720" y="42789"/>
                    </a:lnTo>
                    <a:lnTo>
                      <a:pt x="35781" y="43094"/>
                    </a:lnTo>
                    <a:lnTo>
                      <a:pt x="35841" y="43399"/>
                    </a:lnTo>
                    <a:lnTo>
                      <a:pt x="36268" y="44496"/>
                    </a:lnTo>
                    <a:lnTo>
                      <a:pt x="36390" y="44861"/>
                    </a:lnTo>
                    <a:lnTo>
                      <a:pt x="36512" y="45288"/>
                    </a:lnTo>
                    <a:lnTo>
                      <a:pt x="36512" y="45471"/>
                    </a:lnTo>
                    <a:lnTo>
                      <a:pt x="36451" y="45593"/>
                    </a:lnTo>
                    <a:lnTo>
                      <a:pt x="36390" y="45654"/>
                    </a:lnTo>
                    <a:lnTo>
                      <a:pt x="36329" y="45715"/>
                    </a:lnTo>
                    <a:lnTo>
                      <a:pt x="36268" y="45654"/>
                    </a:lnTo>
                    <a:lnTo>
                      <a:pt x="36207" y="45593"/>
                    </a:lnTo>
                    <a:lnTo>
                      <a:pt x="36085" y="45410"/>
                    </a:lnTo>
                    <a:lnTo>
                      <a:pt x="35963" y="45166"/>
                    </a:lnTo>
                    <a:lnTo>
                      <a:pt x="35781" y="44739"/>
                    </a:lnTo>
                    <a:lnTo>
                      <a:pt x="35354" y="43642"/>
                    </a:lnTo>
                    <a:lnTo>
                      <a:pt x="35232" y="43216"/>
                    </a:lnTo>
                    <a:lnTo>
                      <a:pt x="35110" y="42972"/>
                    </a:lnTo>
                    <a:lnTo>
                      <a:pt x="35049" y="42911"/>
                    </a:lnTo>
                    <a:lnTo>
                      <a:pt x="34866" y="42911"/>
                    </a:lnTo>
                    <a:lnTo>
                      <a:pt x="34805" y="42972"/>
                    </a:lnTo>
                    <a:lnTo>
                      <a:pt x="34744" y="43216"/>
                    </a:lnTo>
                    <a:lnTo>
                      <a:pt x="34744" y="43642"/>
                    </a:lnTo>
                    <a:lnTo>
                      <a:pt x="34805" y="44739"/>
                    </a:lnTo>
                    <a:lnTo>
                      <a:pt x="34866" y="45166"/>
                    </a:lnTo>
                    <a:lnTo>
                      <a:pt x="34805" y="45410"/>
                    </a:lnTo>
                    <a:lnTo>
                      <a:pt x="34744" y="45593"/>
                    </a:lnTo>
                    <a:lnTo>
                      <a:pt x="34622" y="45654"/>
                    </a:lnTo>
                    <a:lnTo>
                      <a:pt x="34561" y="45593"/>
                    </a:lnTo>
                    <a:lnTo>
                      <a:pt x="34440" y="45349"/>
                    </a:lnTo>
                    <a:lnTo>
                      <a:pt x="34379" y="44800"/>
                    </a:lnTo>
                    <a:lnTo>
                      <a:pt x="34318" y="44130"/>
                    </a:lnTo>
                    <a:lnTo>
                      <a:pt x="34318" y="43825"/>
                    </a:lnTo>
                    <a:lnTo>
                      <a:pt x="34196" y="43338"/>
                    </a:lnTo>
                    <a:lnTo>
                      <a:pt x="34135" y="43094"/>
                    </a:lnTo>
                    <a:lnTo>
                      <a:pt x="34074" y="42911"/>
                    </a:lnTo>
                    <a:lnTo>
                      <a:pt x="33891" y="42850"/>
                    </a:lnTo>
                    <a:lnTo>
                      <a:pt x="33769" y="42911"/>
                    </a:lnTo>
                    <a:lnTo>
                      <a:pt x="33647" y="42972"/>
                    </a:lnTo>
                    <a:lnTo>
                      <a:pt x="33647" y="43094"/>
                    </a:lnTo>
                    <a:lnTo>
                      <a:pt x="33586" y="43338"/>
                    </a:lnTo>
                    <a:lnTo>
                      <a:pt x="33647" y="43825"/>
                    </a:lnTo>
                    <a:lnTo>
                      <a:pt x="33647" y="44252"/>
                    </a:lnTo>
                    <a:lnTo>
                      <a:pt x="33647" y="44618"/>
                    </a:lnTo>
                    <a:lnTo>
                      <a:pt x="33647" y="44800"/>
                    </a:lnTo>
                    <a:lnTo>
                      <a:pt x="33586" y="44983"/>
                    </a:lnTo>
                    <a:lnTo>
                      <a:pt x="33525" y="45044"/>
                    </a:lnTo>
                    <a:lnTo>
                      <a:pt x="33464" y="44983"/>
                    </a:lnTo>
                    <a:lnTo>
                      <a:pt x="33403" y="44922"/>
                    </a:lnTo>
                    <a:lnTo>
                      <a:pt x="33281" y="44679"/>
                    </a:lnTo>
                    <a:lnTo>
                      <a:pt x="33281" y="44435"/>
                    </a:lnTo>
                    <a:lnTo>
                      <a:pt x="33220" y="43886"/>
                    </a:lnTo>
                    <a:lnTo>
                      <a:pt x="33099" y="42667"/>
                    </a:lnTo>
                    <a:lnTo>
                      <a:pt x="33099" y="42423"/>
                    </a:lnTo>
                    <a:lnTo>
                      <a:pt x="33038" y="42240"/>
                    </a:lnTo>
                    <a:lnTo>
                      <a:pt x="32794" y="41509"/>
                    </a:lnTo>
                    <a:lnTo>
                      <a:pt x="32550" y="40717"/>
                    </a:lnTo>
                    <a:lnTo>
                      <a:pt x="32489" y="40412"/>
                    </a:lnTo>
                    <a:lnTo>
                      <a:pt x="32489" y="40046"/>
                    </a:lnTo>
                    <a:lnTo>
                      <a:pt x="32489" y="39863"/>
                    </a:lnTo>
                    <a:lnTo>
                      <a:pt x="32550" y="39741"/>
                    </a:lnTo>
                    <a:lnTo>
                      <a:pt x="32672" y="39619"/>
                    </a:lnTo>
                    <a:lnTo>
                      <a:pt x="32794" y="39498"/>
                    </a:lnTo>
                    <a:lnTo>
                      <a:pt x="32916" y="39437"/>
                    </a:lnTo>
                    <a:lnTo>
                      <a:pt x="32916" y="39376"/>
                    </a:lnTo>
                    <a:lnTo>
                      <a:pt x="32916" y="39315"/>
                    </a:lnTo>
                    <a:lnTo>
                      <a:pt x="32794" y="39254"/>
                    </a:lnTo>
                    <a:lnTo>
                      <a:pt x="32672" y="39254"/>
                    </a:lnTo>
                    <a:lnTo>
                      <a:pt x="32489" y="39376"/>
                    </a:lnTo>
                    <a:lnTo>
                      <a:pt x="32123" y="38400"/>
                    </a:lnTo>
                    <a:lnTo>
                      <a:pt x="31697" y="37364"/>
                    </a:lnTo>
                    <a:lnTo>
                      <a:pt x="30721" y="35414"/>
                    </a:lnTo>
                    <a:lnTo>
                      <a:pt x="29807" y="33463"/>
                    </a:lnTo>
                    <a:lnTo>
                      <a:pt x="29380" y="32488"/>
                    </a:lnTo>
                    <a:lnTo>
                      <a:pt x="29015" y="31452"/>
                    </a:lnTo>
                    <a:lnTo>
                      <a:pt x="28710" y="30355"/>
                    </a:lnTo>
                    <a:lnTo>
                      <a:pt x="28466" y="29257"/>
                    </a:lnTo>
                    <a:lnTo>
                      <a:pt x="28161" y="28160"/>
                    </a:lnTo>
                    <a:lnTo>
                      <a:pt x="27796" y="27063"/>
                    </a:lnTo>
                    <a:lnTo>
                      <a:pt x="27064" y="25356"/>
                    </a:lnTo>
                    <a:lnTo>
                      <a:pt x="27064" y="25174"/>
                    </a:lnTo>
                    <a:lnTo>
                      <a:pt x="27064" y="24991"/>
                    </a:lnTo>
                    <a:lnTo>
                      <a:pt x="27125" y="24747"/>
                    </a:lnTo>
                    <a:lnTo>
                      <a:pt x="27247" y="24625"/>
                    </a:lnTo>
                    <a:lnTo>
                      <a:pt x="27369" y="24503"/>
                    </a:lnTo>
                    <a:lnTo>
                      <a:pt x="27552" y="24259"/>
                    </a:lnTo>
                    <a:lnTo>
                      <a:pt x="27674" y="23955"/>
                    </a:lnTo>
                    <a:lnTo>
                      <a:pt x="27796" y="23345"/>
                    </a:lnTo>
                    <a:lnTo>
                      <a:pt x="27857" y="22735"/>
                    </a:lnTo>
                    <a:lnTo>
                      <a:pt x="27857" y="22126"/>
                    </a:lnTo>
                    <a:lnTo>
                      <a:pt x="27735" y="21455"/>
                    </a:lnTo>
                    <a:lnTo>
                      <a:pt x="27613" y="20846"/>
                    </a:lnTo>
                    <a:lnTo>
                      <a:pt x="27491" y="20541"/>
                    </a:lnTo>
                    <a:lnTo>
                      <a:pt x="27430" y="20236"/>
                    </a:lnTo>
                    <a:lnTo>
                      <a:pt x="27491" y="19566"/>
                    </a:lnTo>
                    <a:lnTo>
                      <a:pt x="27369" y="20175"/>
                    </a:lnTo>
                    <a:lnTo>
                      <a:pt x="27369" y="20358"/>
                    </a:lnTo>
                    <a:lnTo>
                      <a:pt x="27430" y="20602"/>
                    </a:lnTo>
                    <a:lnTo>
                      <a:pt x="27491" y="21212"/>
                    </a:lnTo>
                    <a:lnTo>
                      <a:pt x="27552" y="21821"/>
                    </a:lnTo>
                    <a:lnTo>
                      <a:pt x="27613" y="22370"/>
                    </a:lnTo>
                    <a:lnTo>
                      <a:pt x="27552" y="22979"/>
                    </a:lnTo>
                    <a:lnTo>
                      <a:pt x="27430" y="23589"/>
                    </a:lnTo>
                    <a:lnTo>
                      <a:pt x="27369" y="23833"/>
                    </a:lnTo>
                    <a:lnTo>
                      <a:pt x="27186" y="24076"/>
                    </a:lnTo>
                    <a:lnTo>
                      <a:pt x="27064" y="24320"/>
                    </a:lnTo>
                    <a:lnTo>
                      <a:pt x="26820" y="24503"/>
                    </a:lnTo>
                    <a:lnTo>
                      <a:pt x="26637" y="24686"/>
                    </a:lnTo>
                    <a:lnTo>
                      <a:pt x="26394" y="24808"/>
                    </a:lnTo>
                    <a:lnTo>
                      <a:pt x="25845" y="24991"/>
                    </a:lnTo>
                    <a:lnTo>
                      <a:pt x="25297" y="25052"/>
                    </a:lnTo>
                    <a:lnTo>
                      <a:pt x="24016" y="25235"/>
                    </a:lnTo>
                    <a:lnTo>
                      <a:pt x="23468" y="25295"/>
                    </a:lnTo>
                    <a:lnTo>
                      <a:pt x="22797" y="25295"/>
                    </a:lnTo>
                    <a:lnTo>
                      <a:pt x="22676" y="25235"/>
                    </a:lnTo>
                    <a:lnTo>
                      <a:pt x="22493" y="25174"/>
                    </a:lnTo>
                    <a:lnTo>
                      <a:pt x="22249" y="24991"/>
                    </a:lnTo>
                    <a:lnTo>
                      <a:pt x="21639" y="24625"/>
                    </a:lnTo>
                    <a:lnTo>
                      <a:pt x="20359" y="23894"/>
                    </a:lnTo>
                    <a:lnTo>
                      <a:pt x="21883" y="24991"/>
                    </a:lnTo>
                    <a:lnTo>
                      <a:pt x="22249" y="25295"/>
                    </a:lnTo>
                    <a:lnTo>
                      <a:pt x="22432" y="25417"/>
                    </a:lnTo>
                    <a:lnTo>
                      <a:pt x="22676" y="25539"/>
                    </a:lnTo>
                    <a:lnTo>
                      <a:pt x="22797" y="25600"/>
                    </a:lnTo>
                    <a:lnTo>
                      <a:pt x="23346" y="25600"/>
                    </a:lnTo>
                    <a:lnTo>
                      <a:pt x="24260" y="25539"/>
                    </a:lnTo>
                    <a:lnTo>
                      <a:pt x="25175" y="25417"/>
                    </a:lnTo>
                    <a:lnTo>
                      <a:pt x="26028" y="25295"/>
                    </a:lnTo>
                    <a:lnTo>
                      <a:pt x="26455" y="25174"/>
                    </a:lnTo>
                    <a:lnTo>
                      <a:pt x="26820" y="24991"/>
                    </a:lnTo>
                    <a:lnTo>
                      <a:pt x="26698" y="25539"/>
                    </a:lnTo>
                    <a:lnTo>
                      <a:pt x="25845" y="28099"/>
                    </a:lnTo>
                    <a:lnTo>
                      <a:pt x="25784" y="28282"/>
                    </a:lnTo>
                    <a:lnTo>
                      <a:pt x="25723" y="28709"/>
                    </a:lnTo>
                    <a:lnTo>
                      <a:pt x="25784" y="30416"/>
                    </a:lnTo>
                    <a:lnTo>
                      <a:pt x="25784" y="32610"/>
                    </a:lnTo>
                    <a:lnTo>
                      <a:pt x="25784" y="32976"/>
                    </a:lnTo>
                    <a:lnTo>
                      <a:pt x="25723" y="33280"/>
                    </a:lnTo>
                    <a:lnTo>
                      <a:pt x="25723" y="33585"/>
                    </a:lnTo>
                    <a:lnTo>
                      <a:pt x="25723" y="33890"/>
                    </a:lnTo>
                    <a:lnTo>
                      <a:pt x="25845" y="34195"/>
                    </a:lnTo>
                    <a:lnTo>
                      <a:pt x="26028" y="35109"/>
                    </a:lnTo>
                    <a:lnTo>
                      <a:pt x="26333" y="36877"/>
                    </a:lnTo>
                    <a:lnTo>
                      <a:pt x="26455" y="37730"/>
                    </a:lnTo>
                    <a:lnTo>
                      <a:pt x="26516" y="38644"/>
                    </a:lnTo>
                    <a:lnTo>
                      <a:pt x="26516" y="40412"/>
                    </a:lnTo>
                    <a:lnTo>
                      <a:pt x="26455" y="42240"/>
                    </a:lnTo>
                    <a:lnTo>
                      <a:pt x="26394" y="44008"/>
                    </a:lnTo>
                    <a:lnTo>
                      <a:pt x="26272" y="45776"/>
                    </a:lnTo>
                    <a:lnTo>
                      <a:pt x="26028" y="47543"/>
                    </a:lnTo>
                    <a:lnTo>
                      <a:pt x="25784" y="49311"/>
                    </a:lnTo>
                    <a:lnTo>
                      <a:pt x="25479" y="51079"/>
                    </a:lnTo>
                    <a:lnTo>
                      <a:pt x="25053" y="52846"/>
                    </a:lnTo>
                    <a:lnTo>
                      <a:pt x="24565" y="54553"/>
                    </a:lnTo>
                    <a:lnTo>
                      <a:pt x="24382" y="55406"/>
                    </a:lnTo>
                    <a:lnTo>
                      <a:pt x="24260" y="56260"/>
                    </a:lnTo>
                    <a:lnTo>
                      <a:pt x="24260" y="57235"/>
                    </a:lnTo>
                    <a:lnTo>
                      <a:pt x="24321" y="58210"/>
                    </a:lnTo>
                    <a:lnTo>
                      <a:pt x="24504" y="59063"/>
                    </a:lnTo>
                    <a:lnTo>
                      <a:pt x="24687" y="59917"/>
                    </a:lnTo>
                    <a:lnTo>
                      <a:pt x="24931" y="60770"/>
                    </a:lnTo>
                    <a:lnTo>
                      <a:pt x="25053" y="61684"/>
                    </a:lnTo>
                    <a:lnTo>
                      <a:pt x="25114" y="62538"/>
                    </a:lnTo>
                    <a:lnTo>
                      <a:pt x="25114" y="63391"/>
                    </a:lnTo>
                    <a:lnTo>
                      <a:pt x="24992" y="64244"/>
                    </a:lnTo>
                    <a:lnTo>
                      <a:pt x="24870" y="65098"/>
                    </a:lnTo>
                    <a:lnTo>
                      <a:pt x="24565" y="66317"/>
                    </a:lnTo>
                    <a:lnTo>
                      <a:pt x="24260" y="67475"/>
                    </a:lnTo>
                    <a:lnTo>
                      <a:pt x="23529" y="69791"/>
                    </a:lnTo>
                    <a:lnTo>
                      <a:pt x="22493" y="73326"/>
                    </a:lnTo>
                    <a:lnTo>
                      <a:pt x="22127" y="74789"/>
                    </a:lnTo>
                    <a:lnTo>
                      <a:pt x="22066" y="75216"/>
                    </a:lnTo>
                    <a:lnTo>
                      <a:pt x="22005" y="75460"/>
                    </a:lnTo>
                    <a:lnTo>
                      <a:pt x="22066" y="75704"/>
                    </a:lnTo>
                    <a:lnTo>
                      <a:pt x="22127" y="75947"/>
                    </a:lnTo>
                    <a:lnTo>
                      <a:pt x="22249" y="76252"/>
                    </a:lnTo>
                    <a:lnTo>
                      <a:pt x="22493" y="76740"/>
                    </a:lnTo>
                    <a:lnTo>
                      <a:pt x="22858" y="77410"/>
                    </a:lnTo>
                    <a:lnTo>
                      <a:pt x="23346" y="78081"/>
                    </a:lnTo>
                    <a:lnTo>
                      <a:pt x="23590" y="78386"/>
                    </a:lnTo>
                    <a:lnTo>
                      <a:pt x="23834" y="78568"/>
                    </a:lnTo>
                    <a:lnTo>
                      <a:pt x="24260" y="78873"/>
                    </a:lnTo>
                    <a:lnTo>
                      <a:pt x="24321" y="78995"/>
                    </a:lnTo>
                    <a:lnTo>
                      <a:pt x="24321" y="79056"/>
                    </a:lnTo>
                    <a:lnTo>
                      <a:pt x="24260" y="79117"/>
                    </a:lnTo>
                    <a:lnTo>
                      <a:pt x="24199" y="79178"/>
                    </a:lnTo>
                    <a:lnTo>
                      <a:pt x="23956" y="79239"/>
                    </a:lnTo>
                    <a:lnTo>
                      <a:pt x="23773" y="79300"/>
                    </a:lnTo>
                    <a:lnTo>
                      <a:pt x="22919" y="79483"/>
                    </a:lnTo>
                    <a:lnTo>
                      <a:pt x="22493" y="79544"/>
                    </a:lnTo>
                    <a:lnTo>
                      <a:pt x="22066" y="79605"/>
                    </a:lnTo>
                    <a:lnTo>
                      <a:pt x="21700" y="79544"/>
                    </a:lnTo>
                    <a:lnTo>
                      <a:pt x="21578" y="79422"/>
                    </a:lnTo>
                    <a:lnTo>
                      <a:pt x="21578" y="79300"/>
                    </a:lnTo>
                    <a:lnTo>
                      <a:pt x="21517" y="78995"/>
                    </a:lnTo>
                    <a:lnTo>
                      <a:pt x="21456" y="78873"/>
                    </a:lnTo>
                    <a:lnTo>
                      <a:pt x="21335" y="78751"/>
                    </a:lnTo>
                    <a:lnTo>
                      <a:pt x="21213" y="78751"/>
                    </a:lnTo>
                    <a:lnTo>
                      <a:pt x="21213" y="78873"/>
                    </a:lnTo>
                    <a:lnTo>
                      <a:pt x="21274" y="79117"/>
                    </a:lnTo>
                    <a:lnTo>
                      <a:pt x="21335" y="79422"/>
                    </a:lnTo>
                    <a:lnTo>
                      <a:pt x="21335" y="79605"/>
                    </a:lnTo>
                    <a:lnTo>
                      <a:pt x="21335" y="79727"/>
                    </a:lnTo>
                    <a:lnTo>
                      <a:pt x="21213" y="79848"/>
                    </a:lnTo>
                    <a:lnTo>
                      <a:pt x="21030" y="79909"/>
                    </a:lnTo>
                    <a:lnTo>
                      <a:pt x="20725" y="79970"/>
                    </a:lnTo>
                    <a:lnTo>
                      <a:pt x="20359" y="79970"/>
                    </a:lnTo>
                    <a:lnTo>
                      <a:pt x="20176" y="79909"/>
                    </a:lnTo>
                    <a:lnTo>
                      <a:pt x="19994" y="79848"/>
                    </a:lnTo>
                    <a:lnTo>
                      <a:pt x="19872" y="79666"/>
                    </a:lnTo>
                    <a:lnTo>
                      <a:pt x="19750" y="79422"/>
                    </a:lnTo>
                    <a:lnTo>
                      <a:pt x="19628" y="78995"/>
                    </a:lnTo>
                    <a:lnTo>
                      <a:pt x="19628" y="78507"/>
                    </a:lnTo>
                    <a:lnTo>
                      <a:pt x="19628" y="78020"/>
                    </a:lnTo>
                    <a:lnTo>
                      <a:pt x="19628" y="75582"/>
                    </a:lnTo>
                    <a:lnTo>
                      <a:pt x="19750" y="74119"/>
                    </a:lnTo>
                    <a:lnTo>
                      <a:pt x="19872" y="72656"/>
                    </a:lnTo>
                    <a:lnTo>
                      <a:pt x="19994" y="71193"/>
                    </a:lnTo>
                    <a:lnTo>
                      <a:pt x="20115" y="69669"/>
                    </a:lnTo>
                    <a:lnTo>
                      <a:pt x="20115" y="68816"/>
                    </a:lnTo>
                    <a:lnTo>
                      <a:pt x="20055" y="67963"/>
                    </a:lnTo>
                    <a:lnTo>
                      <a:pt x="19994" y="66195"/>
                    </a:lnTo>
                    <a:lnTo>
                      <a:pt x="19933" y="64915"/>
                    </a:lnTo>
                    <a:lnTo>
                      <a:pt x="19994" y="63696"/>
                    </a:lnTo>
                    <a:lnTo>
                      <a:pt x="20055" y="62172"/>
                    </a:lnTo>
                    <a:lnTo>
                      <a:pt x="20176" y="60587"/>
                    </a:lnTo>
                    <a:lnTo>
                      <a:pt x="20237" y="59734"/>
                    </a:lnTo>
                    <a:lnTo>
                      <a:pt x="20298" y="58820"/>
                    </a:lnTo>
                    <a:lnTo>
                      <a:pt x="20298" y="58515"/>
                    </a:lnTo>
                    <a:lnTo>
                      <a:pt x="20237" y="58271"/>
                    </a:lnTo>
                    <a:lnTo>
                      <a:pt x="20115" y="57905"/>
                    </a:lnTo>
                    <a:lnTo>
                      <a:pt x="19994" y="57540"/>
                    </a:lnTo>
                    <a:lnTo>
                      <a:pt x="19872" y="57113"/>
                    </a:lnTo>
                    <a:lnTo>
                      <a:pt x="19872" y="56625"/>
                    </a:lnTo>
                    <a:lnTo>
                      <a:pt x="19994" y="55772"/>
                    </a:lnTo>
                    <a:lnTo>
                      <a:pt x="19994" y="55345"/>
                    </a:lnTo>
                    <a:lnTo>
                      <a:pt x="19994" y="54919"/>
                    </a:lnTo>
                    <a:lnTo>
                      <a:pt x="19933" y="54065"/>
                    </a:lnTo>
                    <a:lnTo>
                      <a:pt x="19750" y="52359"/>
                    </a:lnTo>
                    <a:lnTo>
                      <a:pt x="19689" y="50652"/>
                    </a:lnTo>
                    <a:lnTo>
                      <a:pt x="19689" y="48275"/>
                    </a:lnTo>
                    <a:lnTo>
                      <a:pt x="19689" y="45898"/>
                    </a:lnTo>
                    <a:lnTo>
                      <a:pt x="19628" y="44130"/>
                    </a:lnTo>
                    <a:lnTo>
                      <a:pt x="19628" y="43338"/>
                    </a:lnTo>
                    <a:lnTo>
                      <a:pt x="19628" y="43155"/>
                    </a:lnTo>
                    <a:lnTo>
                      <a:pt x="19628" y="42911"/>
                    </a:lnTo>
                    <a:lnTo>
                      <a:pt x="19872" y="42911"/>
                    </a:lnTo>
                    <a:lnTo>
                      <a:pt x="20237" y="42789"/>
                    </a:lnTo>
                    <a:lnTo>
                      <a:pt x="20542" y="42667"/>
                    </a:lnTo>
                    <a:lnTo>
                      <a:pt x="20786" y="42423"/>
                    </a:lnTo>
                    <a:lnTo>
                      <a:pt x="20969" y="42119"/>
                    </a:lnTo>
                    <a:lnTo>
                      <a:pt x="21030" y="41814"/>
                    </a:lnTo>
                    <a:lnTo>
                      <a:pt x="21030" y="41509"/>
                    </a:lnTo>
                    <a:lnTo>
                      <a:pt x="20847" y="41936"/>
                    </a:lnTo>
                    <a:lnTo>
                      <a:pt x="20725" y="42119"/>
                    </a:lnTo>
                    <a:lnTo>
                      <a:pt x="20542" y="42301"/>
                    </a:lnTo>
                    <a:lnTo>
                      <a:pt x="20359" y="42423"/>
                    </a:lnTo>
                    <a:lnTo>
                      <a:pt x="20115" y="42484"/>
                    </a:lnTo>
                    <a:lnTo>
                      <a:pt x="19567" y="42545"/>
                    </a:lnTo>
                    <a:lnTo>
                      <a:pt x="19018" y="42484"/>
                    </a:lnTo>
                    <a:lnTo>
                      <a:pt x="18774" y="42423"/>
                    </a:lnTo>
                    <a:lnTo>
                      <a:pt x="18592" y="42301"/>
                    </a:lnTo>
                    <a:lnTo>
                      <a:pt x="18409" y="42119"/>
                    </a:lnTo>
                    <a:lnTo>
                      <a:pt x="18287" y="41936"/>
                    </a:lnTo>
                    <a:lnTo>
                      <a:pt x="18104" y="41509"/>
                    </a:lnTo>
                    <a:lnTo>
                      <a:pt x="18104" y="41753"/>
                    </a:lnTo>
                    <a:lnTo>
                      <a:pt x="18104" y="41997"/>
                    </a:lnTo>
                    <a:lnTo>
                      <a:pt x="18226" y="42240"/>
                    </a:lnTo>
                    <a:lnTo>
                      <a:pt x="18348" y="42484"/>
                    </a:lnTo>
                    <a:lnTo>
                      <a:pt x="18592" y="42667"/>
                    </a:lnTo>
                    <a:lnTo>
                      <a:pt x="18896" y="42789"/>
                    </a:lnTo>
                    <a:lnTo>
                      <a:pt x="19201" y="42850"/>
                    </a:lnTo>
                    <a:lnTo>
                      <a:pt x="19323" y="42911"/>
                    </a:lnTo>
                    <a:lnTo>
                      <a:pt x="19445" y="42911"/>
                    </a:lnTo>
                    <a:lnTo>
                      <a:pt x="19445" y="43033"/>
                    </a:lnTo>
                    <a:lnTo>
                      <a:pt x="19445" y="43094"/>
                    </a:lnTo>
                    <a:lnTo>
                      <a:pt x="19384" y="43642"/>
                    </a:lnTo>
                    <a:lnTo>
                      <a:pt x="19384" y="46324"/>
                    </a:lnTo>
                    <a:lnTo>
                      <a:pt x="19384" y="48458"/>
                    </a:lnTo>
                    <a:lnTo>
                      <a:pt x="19384" y="50652"/>
                    </a:lnTo>
                    <a:lnTo>
                      <a:pt x="19323" y="51993"/>
                    </a:lnTo>
                    <a:lnTo>
                      <a:pt x="19201" y="53395"/>
                    </a:lnTo>
                    <a:lnTo>
                      <a:pt x="19079" y="54858"/>
                    </a:lnTo>
                    <a:lnTo>
                      <a:pt x="19079" y="55528"/>
                    </a:lnTo>
                    <a:lnTo>
                      <a:pt x="19079" y="56260"/>
                    </a:lnTo>
                    <a:lnTo>
                      <a:pt x="19140" y="56930"/>
                    </a:lnTo>
                    <a:lnTo>
                      <a:pt x="19018" y="57662"/>
                    </a:lnTo>
                    <a:lnTo>
                      <a:pt x="18835" y="58149"/>
                    </a:lnTo>
                    <a:lnTo>
                      <a:pt x="18774" y="58393"/>
                    </a:lnTo>
                    <a:lnTo>
                      <a:pt x="18714" y="58637"/>
                    </a:lnTo>
                    <a:lnTo>
                      <a:pt x="18714" y="59368"/>
                    </a:lnTo>
                    <a:lnTo>
                      <a:pt x="18835" y="60100"/>
                    </a:lnTo>
                    <a:lnTo>
                      <a:pt x="18896" y="60831"/>
                    </a:lnTo>
                    <a:lnTo>
                      <a:pt x="18957" y="61563"/>
                    </a:lnTo>
                    <a:lnTo>
                      <a:pt x="19018" y="63818"/>
                    </a:lnTo>
                    <a:lnTo>
                      <a:pt x="19079" y="64854"/>
                    </a:lnTo>
                    <a:lnTo>
                      <a:pt x="19079" y="65829"/>
                    </a:lnTo>
                    <a:lnTo>
                      <a:pt x="19018" y="67292"/>
                    </a:lnTo>
                    <a:lnTo>
                      <a:pt x="18896" y="68755"/>
                    </a:lnTo>
                    <a:lnTo>
                      <a:pt x="18957" y="70218"/>
                    </a:lnTo>
                    <a:lnTo>
                      <a:pt x="19079" y="71681"/>
                    </a:lnTo>
                    <a:lnTo>
                      <a:pt x="19262" y="73144"/>
                    </a:lnTo>
                    <a:lnTo>
                      <a:pt x="19384" y="74606"/>
                    </a:lnTo>
                    <a:lnTo>
                      <a:pt x="19384" y="75886"/>
                    </a:lnTo>
                    <a:lnTo>
                      <a:pt x="19384" y="77959"/>
                    </a:lnTo>
                    <a:lnTo>
                      <a:pt x="19384" y="78873"/>
                    </a:lnTo>
                    <a:lnTo>
                      <a:pt x="19384" y="79178"/>
                    </a:lnTo>
                    <a:lnTo>
                      <a:pt x="19323" y="79422"/>
                    </a:lnTo>
                    <a:lnTo>
                      <a:pt x="19140" y="79727"/>
                    </a:lnTo>
                    <a:lnTo>
                      <a:pt x="18957" y="79909"/>
                    </a:lnTo>
                    <a:lnTo>
                      <a:pt x="18653" y="79970"/>
                    </a:lnTo>
                    <a:lnTo>
                      <a:pt x="18348" y="79970"/>
                    </a:lnTo>
                    <a:lnTo>
                      <a:pt x="18043" y="79909"/>
                    </a:lnTo>
                    <a:lnTo>
                      <a:pt x="17799" y="79787"/>
                    </a:lnTo>
                    <a:lnTo>
                      <a:pt x="17738" y="79666"/>
                    </a:lnTo>
                    <a:lnTo>
                      <a:pt x="17677" y="79605"/>
                    </a:lnTo>
                    <a:lnTo>
                      <a:pt x="17738" y="79361"/>
                    </a:lnTo>
                    <a:lnTo>
                      <a:pt x="17799" y="79056"/>
                    </a:lnTo>
                    <a:lnTo>
                      <a:pt x="17860" y="78934"/>
                    </a:lnTo>
                    <a:lnTo>
                      <a:pt x="17921" y="78873"/>
                    </a:lnTo>
                    <a:lnTo>
                      <a:pt x="17860" y="78812"/>
                    </a:lnTo>
                    <a:lnTo>
                      <a:pt x="17799" y="78751"/>
                    </a:lnTo>
                    <a:lnTo>
                      <a:pt x="17677" y="78751"/>
                    </a:lnTo>
                    <a:lnTo>
                      <a:pt x="17616" y="78812"/>
                    </a:lnTo>
                    <a:lnTo>
                      <a:pt x="17555" y="78995"/>
                    </a:lnTo>
                    <a:lnTo>
                      <a:pt x="17555" y="79178"/>
                    </a:lnTo>
                    <a:lnTo>
                      <a:pt x="17494" y="79300"/>
                    </a:lnTo>
                    <a:lnTo>
                      <a:pt x="17434" y="79483"/>
                    </a:lnTo>
                    <a:lnTo>
                      <a:pt x="17312" y="79544"/>
                    </a:lnTo>
                    <a:lnTo>
                      <a:pt x="17129" y="79605"/>
                    </a:lnTo>
                    <a:lnTo>
                      <a:pt x="16824" y="79605"/>
                    </a:lnTo>
                    <a:lnTo>
                      <a:pt x="16458" y="79544"/>
                    </a:lnTo>
                    <a:lnTo>
                      <a:pt x="16032" y="79483"/>
                    </a:lnTo>
                    <a:lnTo>
                      <a:pt x="15361" y="79361"/>
                    </a:lnTo>
                    <a:lnTo>
                      <a:pt x="14995" y="79239"/>
                    </a:lnTo>
                    <a:lnTo>
                      <a:pt x="14813" y="79178"/>
                    </a:lnTo>
                    <a:lnTo>
                      <a:pt x="14752" y="79117"/>
                    </a:lnTo>
                    <a:lnTo>
                      <a:pt x="14691" y="79056"/>
                    </a:lnTo>
                    <a:lnTo>
                      <a:pt x="14691" y="78934"/>
                    </a:lnTo>
                    <a:lnTo>
                      <a:pt x="14813" y="78873"/>
                    </a:lnTo>
                    <a:lnTo>
                      <a:pt x="14995" y="78751"/>
                    </a:lnTo>
                    <a:lnTo>
                      <a:pt x="15483" y="78386"/>
                    </a:lnTo>
                    <a:lnTo>
                      <a:pt x="15910" y="77898"/>
                    </a:lnTo>
                    <a:lnTo>
                      <a:pt x="16214" y="77349"/>
                    </a:lnTo>
                    <a:lnTo>
                      <a:pt x="16519" y="76801"/>
                    </a:lnTo>
                    <a:lnTo>
                      <a:pt x="16824" y="76252"/>
                    </a:lnTo>
                    <a:lnTo>
                      <a:pt x="17007" y="75765"/>
                    </a:lnTo>
                    <a:lnTo>
                      <a:pt x="17007" y="75399"/>
                    </a:lnTo>
                    <a:lnTo>
                      <a:pt x="16946" y="75033"/>
                    </a:lnTo>
                    <a:lnTo>
                      <a:pt x="16763" y="74058"/>
                    </a:lnTo>
                    <a:lnTo>
                      <a:pt x="16519" y="73144"/>
                    </a:lnTo>
                    <a:lnTo>
                      <a:pt x="15910" y="71315"/>
                    </a:lnTo>
                    <a:lnTo>
                      <a:pt x="15239" y="68938"/>
                    </a:lnTo>
                    <a:lnTo>
                      <a:pt x="14813" y="67536"/>
                    </a:lnTo>
                    <a:lnTo>
                      <a:pt x="14386" y="66073"/>
                    </a:lnTo>
                    <a:lnTo>
                      <a:pt x="14081" y="64610"/>
                    </a:lnTo>
                    <a:lnTo>
                      <a:pt x="13959" y="63879"/>
                    </a:lnTo>
                    <a:lnTo>
                      <a:pt x="13898" y="63147"/>
                    </a:lnTo>
                    <a:lnTo>
                      <a:pt x="13959" y="62355"/>
                    </a:lnTo>
                    <a:lnTo>
                      <a:pt x="14020" y="61623"/>
                    </a:lnTo>
                    <a:lnTo>
                      <a:pt x="14142" y="60831"/>
                    </a:lnTo>
                    <a:lnTo>
                      <a:pt x="14325" y="60100"/>
                    </a:lnTo>
                    <a:lnTo>
                      <a:pt x="14630" y="58698"/>
                    </a:lnTo>
                    <a:lnTo>
                      <a:pt x="14752" y="57966"/>
                    </a:lnTo>
                    <a:lnTo>
                      <a:pt x="14813" y="57235"/>
                    </a:lnTo>
                    <a:lnTo>
                      <a:pt x="14752" y="56686"/>
                    </a:lnTo>
                    <a:lnTo>
                      <a:pt x="14752" y="56077"/>
                    </a:lnTo>
                    <a:lnTo>
                      <a:pt x="14508" y="54919"/>
                    </a:lnTo>
                    <a:lnTo>
                      <a:pt x="14264" y="53761"/>
                    </a:lnTo>
                    <a:lnTo>
                      <a:pt x="13959" y="52602"/>
                    </a:lnTo>
                    <a:lnTo>
                      <a:pt x="13593" y="51079"/>
                    </a:lnTo>
                    <a:lnTo>
                      <a:pt x="13289" y="49555"/>
                    </a:lnTo>
                    <a:lnTo>
                      <a:pt x="13045" y="48031"/>
                    </a:lnTo>
                    <a:lnTo>
                      <a:pt x="12862" y="46446"/>
                    </a:lnTo>
                    <a:lnTo>
                      <a:pt x="12618" y="43399"/>
                    </a:lnTo>
                    <a:lnTo>
                      <a:pt x="12557" y="40290"/>
                    </a:lnTo>
                    <a:lnTo>
                      <a:pt x="12557" y="38766"/>
                    </a:lnTo>
                    <a:lnTo>
                      <a:pt x="12557" y="38035"/>
                    </a:lnTo>
                    <a:lnTo>
                      <a:pt x="12679" y="37242"/>
                    </a:lnTo>
                    <a:lnTo>
                      <a:pt x="12862" y="35658"/>
                    </a:lnTo>
                    <a:lnTo>
                      <a:pt x="13167" y="34134"/>
                    </a:lnTo>
                    <a:lnTo>
                      <a:pt x="13228" y="33890"/>
                    </a:lnTo>
                    <a:lnTo>
                      <a:pt x="13228" y="33585"/>
                    </a:lnTo>
                    <a:lnTo>
                      <a:pt x="13167" y="33280"/>
                    </a:lnTo>
                    <a:lnTo>
                      <a:pt x="13045" y="32976"/>
                    </a:lnTo>
                    <a:lnTo>
                      <a:pt x="13045" y="29379"/>
                    </a:lnTo>
                    <a:lnTo>
                      <a:pt x="13045" y="28587"/>
                    </a:lnTo>
                    <a:lnTo>
                      <a:pt x="12984" y="28343"/>
                    </a:lnTo>
                    <a:lnTo>
                      <a:pt x="12923" y="28038"/>
                    </a:lnTo>
                    <a:lnTo>
                      <a:pt x="12801" y="27673"/>
                    </a:lnTo>
                    <a:lnTo>
                      <a:pt x="12496" y="26576"/>
                    </a:lnTo>
                    <a:lnTo>
                      <a:pt x="12192" y="25600"/>
                    </a:lnTo>
                    <a:lnTo>
                      <a:pt x="12192" y="25235"/>
                    </a:lnTo>
                    <a:lnTo>
                      <a:pt x="12131" y="24930"/>
                    </a:lnTo>
                    <a:lnTo>
                      <a:pt x="12496" y="25113"/>
                    </a:lnTo>
                    <a:lnTo>
                      <a:pt x="12923" y="25235"/>
                    </a:lnTo>
                    <a:lnTo>
                      <a:pt x="13776" y="25417"/>
                    </a:lnTo>
                    <a:lnTo>
                      <a:pt x="14691" y="25539"/>
                    </a:lnTo>
                    <a:lnTo>
                      <a:pt x="15666" y="25600"/>
                    </a:lnTo>
                    <a:lnTo>
                      <a:pt x="16214" y="25600"/>
                    </a:lnTo>
                    <a:lnTo>
                      <a:pt x="16397" y="25539"/>
                    </a:lnTo>
                    <a:lnTo>
                      <a:pt x="16519" y="25478"/>
                    </a:lnTo>
                    <a:lnTo>
                      <a:pt x="16702" y="25356"/>
                    </a:lnTo>
                    <a:lnTo>
                      <a:pt x="17068" y="25052"/>
                    </a:lnTo>
                    <a:lnTo>
                      <a:pt x="18653" y="23894"/>
                    </a:lnTo>
                    <a:lnTo>
                      <a:pt x="18653" y="23894"/>
                    </a:lnTo>
                    <a:lnTo>
                      <a:pt x="16519" y="25113"/>
                    </a:lnTo>
                    <a:lnTo>
                      <a:pt x="16397" y="25235"/>
                    </a:lnTo>
                    <a:lnTo>
                      <a:pt x="16275" y="25295"/>
                    </a:lnTo>
                    <a:lnTo>
                      <a:pt x="15971" y="25295"/>
                    </a:lnTo>
                    <a:lnTo>
                      <a:pt x="15361" y="25235"/>
                    </a:lnTo>
                    <a:lnTo>
                      <a:pt x="14081" y="25113"/>
                    </a:lnTo>
                    <a:lnTo>
                      <a:pt x="13532" y="25052"/>
                    </a:lnTo>
                    <a:lnTo>
                      <a:pt x="12923" y="24930"/>
                    </a:lnTo>
                    <a:lnTo>
                      <a:pt x="12435" y="24686"/>
                    </a:lnTo>
                    <a:lnTo>
                      <a:pt x="12192" y="24503"/>
                    </a:lnTo>
                    <a:lnTo>
                      <a:pt x="11948" y="24320"/>
                    </a:lnTo>
                    <a:lnTo>
                      <a:pt x="11826" y="24076"/>
                    </a:lnTo>
                    <a:lnTo>
                      <a:pt x="11704" y="23833"/>
                    </a:lnTo>
                    <a:lnTo>
                      <a:pt x="11521" y="23284"/>
                    </a:lnTo>
                    <a:lnTo>
                      <a:pt x="11460" y="22735"/>
                    </a:lnTo>
                    <a:lnTo>
                      <a:pt x="11460" y="22126"/>
                    </a:lnTo>
                    <a:lnTo>
                      <a:pt x="11521" y="21455"/>
                    </a:lnTo>
                    <a:lnTo>
                      <a:pt x="11582" y="20785"/>
                    </a:lnTo>
                    <a:lnTo>
                      <a:pt x="11643" y="20541"/>
                    </a:lnTo>
                    <a:lnTo>
                      <a:pt x="11704" y="20297"/>
                    </a:lnTo>
                    <a:lnTo>
                      <a:pt x="11521" y="19566"/>
                    </a:lnTo>
                    <a:lnTo>
                      <a:pt x="11582" y="20114"/>
                    </a:lnTo>
                    <a:lnTo>
                      <a:pt x="11582" y="20419"/>
                    </a:lnTo>
                    <a:lnTo>
                      <a:pt x="11460" y="20724"/>
                    </a:lnTo>
                    <a:lnTo>
                      <a:pt x="11338" y="21212"/>
                    </a:lnTo>
                    <a:lnTo>
                      <a:pt x="11216" y="21760"/>
                    </a:lnTo>
                    <a:lnTo>
                      <a:pt x="11216" y="22309"/>
                    </a:lnTo>
                    <a:lnTo>
                      <a:pt x="11216" y="22918"/>
                    </a:lnTo>
                    <a:lnTo>
                      <a:pt x="11277" y="23467"/>
                    </a:lnTo>
                    <a:lnTo>
                      <a:pt x="11399" y="24015"/>
                    </a:lnTo>
                    <a:lnTo>
                      <a:pt x="11643" y="24442"/>
                    </a:lnTo>
                    <a:lnTo>
                      <a:pt x="11765" y="24564"/>
                    </a:lnTo>
                    <a:lnTo>
                      <a:pt x="11826" y="24747"/>
                    </a:lnTo>
                    <a:lnTo>
                      <a:pt x="11887" y="24991"/>
                    </a:lnTo>
                    <a:lnTo>
                      <a:pt x="11887" y="25235"/>
                    </a:lnTo>
                    <a:lnTo>
                      <a:pt x="11887" y="25478"/>
                    </a:lnTo>
                    <a:lnTo>
                      <a:pt x="11765" y="25722"/>
                    </a:lnTo>
                    <a:lnTo>
                      <a:pt x="11460" y="26515"/>
                    </a:lnTo>
                    <a:lnTo>
                      <a:pt x="11033" y="27612"/>
                    </a:lnTo>
                    <a:lnTo>
                      <a:pt x="10729" y="28648"/>
                    </a:lnTo>
                    <a:lnTo>
                      <a:pt x="10485" y="29745"/>
                    </a:lnTo>
                    <a:lnTo>
                      <a:pt x="10241" y="30842"/>
                    </a:lnTo>
                    <a:lnTo>
                      <a:pt x="9875" y="31939"/>
                    </a:lnTo>
                    <a:lnTo>
                      <a:pt x="9449" y="33037"/>
                    </a:lnTo>
                    <a:lnTo>
                      <a:pt x="8961" y="34134"/>
                    </a:lnTo>
                    <a:lnTo>
                      <a:pt x="8412" y="35170"/>
                    </a:lnTo>
                    <a:lnTo>
                      <a:pt x="7437" y="37242"/>
                    </a:lnTo>
                    <a:lnTo>
                      <a:pt x="6950" y="38278"/>
                    </a:lnTo>
                    <a:lnTo>
                      <a:pt x="6523" y="39376"/>
                    </a:lnTo>
                    <a:lnTo>
                      <a:pt x="6340" y="39254"/>
                    </a:lnTo>
                    <a:lnTo>
                      <a:pt x="6157" y="39254"/>
                    </a:lnTo>
                    <a:lnTo>
                      <a:pt x="6157" y="39315"/>
                    </a:lnTo>
                    <a:lnTo>
                      <a:pt x="6096" y="39376"/>
                    </a:lnTo>
                    <a:lnTo>
                      <a:pt x="6157" y="39437"/>
                    </a:lnTo>
                    <a:lnTo>
                      <a:pt x="6157" y="39498"/>
                    </a:lnTo>
                    <a:lnTo>
                      <a:pt x="6279" y="39498"/>
                    </a:lnTo>
                    <a:lnTo>
                      <a:pt x="6462" y="39619"/>
                    </a:lnTo>
                    <a:lnTo>
                      <a:pt x="6523" y="39802"/>
                    </a:lnTo>
                    <a:lnTo>
                      <a:pt x="6584" y="39985"/>
                    </a:lnTo>
                    <a:lnTo>
                      <a:pt x="6584" y="40229"/>
                    </a:lnTo>
                    <a:lnTo>
                      <a:pt x="6523" y="40717"/>
                    </a:lnTo>
                    <a:lnTo>
                      <a:pt x="6401" y="41204"/>
                    </a:lnTo>
                    <a:lnTo>
                      <a:pt x="6035" y="42119"/>
                    </a:lnTo>
                    <a:lnTo>
                      <a:pt x="5974" y="42301"/>
                    </a:lnTo>
                    <a:lnTo>
                      <a:pt x="5913" y="42545"/>
                    </a:lnTo>
                    <a:lnTo>
                      <a:pt x="5791" y="43886"/>
                    </a:lnTo>
                    <a:lnTo>
                      <a:pt x="5791" y="44496"/>
                    </a:lnTo>
                    <a:lnTo>
                      <a:pt x="5730" y="44800"/>
                    </a:lnTo>
                    <a:lnTo>
                      <a:pt x="5669" y="44922"/>
                    </a:lnTo>
                    <a:lnTo>
                      <a:pt x="5609" y="45044"/>
                    </a:lnTo>
                    <a:lnTo>
                      <a:pt x="5487" y="45044"/>
                    </a:lnTo>
                    <a:lnTo>
                      <a:pt x="5426" y="44983"/>
                    </a:lnTo>
                    <a:lnTo>
                      <a:pt x="5365" y="44800"/>
                    </a:lnTo>
                    <a:lnTo>
                      <a:pt x="5365" y="44374"/>
                    </a:lnTo>
                    <a:lnTo>
                      <a:pt x="5426" y="43764"/>
                    </a:lnTo>
                    <a:lnTo>
                      <a:pt x="5426" y="43459"/>
                    </a:lnTo>
                    <a:lnTo>
                      <a:pt x="5426" y="43216"/>
                    </a:lnTo>
                    <a:lnTo>
                      <a:pt x="5365" y="43033"/>
                    </a:lnTo>
                    <a:lnTo>
                      <a:pt x="5243" y="42911"/>
                    </a:lnTo>
                    <a:lnTo>
                      <a:pt x="5121" y="42850"/>
                    </a:lnTo>
                    <a:lnTo>
                      <a:pt x="4938" y="42972"/>
                    </a:lnTo>
                    <a:lnTo>
                      <a:pt x="4816" y="43216"/>
                    </a:lnTo>
                    <a:lnTo>
                      <a:pt x="4755" y="43459"/>
                    </a:lnTo>
                    <a:lnTo>
                      <a:pt x="4694" y="43947"/>
                    </a:lnTo>
                    <a:lnTo>
                      <a:pt x="4633" y="44800"/>
                    </a:lnTo>
                    <a:lnTo>
                      <a:pt x="4572" y="45349"/>
                    </a:lnTo>
                    <a:lnTo>
                      <a:pt x="4450" y="45593"/>
                    </a:lnTo>
                    <a:lnTo>
                      <a:pt x="4389" y="45654"/>
                    </a:lnTo>
                    <a:lnTo>
                      <a:pt x="4268" y="45532"/>
                    </a:lnTo>
                    <a:lnTo>
                      <a:pt x="4207" y="45349"/>
                    </a:lnTo>
                    <a:lnTo>
                      <a:pt x="4207" y="45105"/>
                    </a:lnTo>
                    <a:lnTo>
                      <a:pt x="4268" y="44374"/>
                    </a:lnTo>
                    <a:lnTo>
                      <a:pt x="4268" y="43825"/>
                    </a:lnTo>
                    <a:lnTo>
                      <a:pt x="4329" y="43277"/>
                    </a:lnTo>
                    <a:lnTo>
                      <a:pt x="4268" y="43094"/>
                    </a:lnTo>
                    <a:lnTo>
                      <a:pt x="4207" y="42972"/>
                    </a:lnTo>
                    <a:lnTo>
                      <a:pt x="4146" y="42911"/>
                    </a:lnTo>
                    <a:lnTo>
                      <a:pt x="4085" y="42911"/>
                    </a:lnTo>
                    <a:lnTo>
                      <a:pt x="3963" y="42972"/>
                    </a:lnTo>
                    <a:lnTo>
                      <a:pt x="3841" y="43155"/>
                    </a:lnTo>
                    <a:lnTo>
                      <a:pt x="3658" y="43642"/>
                    </a:lnTo>
                    <a:lnTo>
                      <a:pt x="3231" y="44861"/>
                    </a:lnTo>
                    <a:lnTo>
                      <a:pt x="2988" y="45349"/>
                    </a:lnTo>
                    <a:lnTo>
                      <a:pt x="2866" y="45593"/>
                    </a:lnTo>
                    <a:lnTo>
                      <a:pt x="2744" y="45654"/>
                    </a:lnTo>
                    <a:lnTo>
                      <a:pt x="2683" y="45715"/>
                    </a:lnTo>
                    <a:lnTo>
                      <a:pt x="2622" y="45654"/>
                    </a:lnTo>
                    <a:lnTo>
                      <a:pt x="2561" y="45593"/>
                    </a:lnTo>
                    <a:lnTo>
                      <a:pt x="2561" y="45410"/>
                    </a:lnTo>
                    <a:lnTo>
                      <a:pt x="2561" y="45105"/>
                    </a:lnTo>
                    <a:lnTo>
                      <a:pt x="2683" y="44739"/>
                    </a:lnTo>
                    <a:lnTo>
                      <a:pt x="2927" y="44069"/>
                    </a:lnTo>
                    <a:lnTo>
                      <a:pt x="3048" y="43703"/>
                    </a:lnTo>
                    <a:lnTo>
                      <a:pt x="3292" y="43094"/>
                    </a:lnTo>
                    <a:lnTo>
                      <a:pt x="3292" y="42728"/>
                    </a:lnTo>
                    <a:lnTo>
                      <a:pt x="3292" y="42606"/>
                    </a:lnTo>
                    <a:lnTo>
                      <a:pt x="3170" y="42484"/>
                    </a:lnTo>
                    <a:lnTo>
                      <a:pt x="3109" y="42484"/>
                    </a:lnTo>
                    <a:lnTo>
                      <a:pt x="2988" y="42545"/>
                    </a:lnTo>
                    <a:lnTo>
                      <a:pt x="2805" y="42728"/>
                    </a:lnTo>
                    <a:lnTo>
                      <a:pt x="2378" y="43216"/>
                    </a:lnTo>
                    <a:lnTo>
                      <a:pt x="2012" y="43703"/>
                    </a:lnTo>
                    <a:lnTo>
                      <a:pt x="1708" y="44191"/>
                    </a:lnTo>
                    <a:lnTo>
                      <a:pt x="1525" y="44435"/>
                    </a:lnTo>
                    <a:lnTo>
                      <a:pt x="1403" y="44496"/>
                    </a:lnTo>
                    <a:lnTo>
                      <a:pt x="1281" y="44557"/>
                    </a:lnTo>
                    <a:lnTo>
                      <a:pt x="1159" y="44557"/>
                    </a:lnTo>
                    <a:lnTo>
                      <a:pt x="1098" y="44496"/>
                    </a:lnTo>
                    <a:lnTo>
                      <a:pt x="1098" y="44374"/>
                    </a:lnTo>
                    <a:lnTo>
                      <a:pt x="1159" y="44252"/>
                    </a:lnTo>
                    <a:lnTo>
                      <a:pt x="1281" y="43947"/>
                    </a:lnTo>
                    <a:lnTo>
                      <a:pt x="1403" y="43825"/>
                    </a:lnTo>
                    <a:lnTo>
                      <a:pt x="1951" y="42789"/>
                    </a:lnTo>
                    <a:lnTo>
                      <a:pt x="2317" y="42119"/>
                    </a:lnTo>
                    <a:lnTo>
                      <a:pt x="2500" y="41753"/>
                    </a:lnTo>
                    <a:lnTo>
                      <a:pt x="2622" y="41387"/>
                    </a:lnTo>
                    <a:lnTo>
                      <a:pt x="2683" y="41204"/>
                    </a:lnTo>
                    <a:lnTo>
                      <a:pt x="2622" y="41082"/>
                    </a:lnTo>
                    <a:lnTo>
                      <a:pt x="2561" y="41021"/>
                    </a:lnTo>
                    <a:lnTo>
                      <a:pt x="2378" y="40960"/>
                    </a:lnTo>
                    <a:lnTo>
                      <a:pt x="2134" y="41082"/>
                    </a:lnTo>
                    <a:lnTo>
                      <a:pt x="1890" y="41326"/>
                    </a:lnTo>
                    <a:lnTo>
                      <a:pt x="1647" y="41570"/>
                    </a:lnTo>
                    <a:lnTo>
                      <a:pt x="1403" y="41753"/>
                    </a:lnTo>
                    <a:lnTo>
                      <a:pt x="976" y="41936"/>
                    </a:lnTo>
                    <a:lnTo>
                      <a:pt x="732" y="41997"/>
                    </a:lnTo>
                    <a:lnTo>
                      <a:pt x="488" y="41997"/>
                    </a:lnTo>
                    <a:lnTo>
                      <a:pt x="306" y="41936"/>
                    </a:lnTo>
                    <a:lnTo>
                      <a:pt x="245" y="41875"/>
                    </a:lnTo>
                    <a:lnTo>
                      <a:pt x="306" y="41814"/>
                    </a:lnTo>
                    <a:lnTo>
                      <a:pt x="367" y="41692"/>
                    </a:lnTo>
                    <a:lnTo>
                      <a:pt x="793" y="41326"/>
                    </a:lnTo>
                    <a:lnTo>
                      <a:pt x="1342" y="40778"/>
                    </a:lnTo>
                    <a:lnTo>
                      <a:pt x="1829" y="40168"/>
                    </a:lnTo>
                    <a:lnTo>
                      <a:pt x="2317" y="39619"/>
                    </a:lnTo>
                    <a:lnTo>
                      <a:pt x="2866" y="39071"/>
                    </a:lnTo>
                    <a:lnTo>
                      <a:pt x="3170" y="38888"/>
                    </a:lnTo>
                    <a:lnTo>
                      <a:pt x="3414" y="38705"/>
                    </a:lnTo>
                    <a:lnTo>
                      <a:pt x="4085" y="38705"/>
                    </a:lnTo>
                    <a:lnTo>
                      <a:pt x="4511" y="38827"/>
                    </a:lnTo>
                    <a:lnTo>
                      <a:pt x="4633" y="38827"/>
                    </a:lnTo>
                    <a:lnTo>
                      <a:pt x="4755" y="38888"/>
                    </a:lnTo>
                    <a:lnTo>
                      <a:pt x="4877" y="38888"/>
                    </a:lnTo>
                    <a:lnTo>
                      <a:pt x="4877" y="38827"/>
                    </a:lnTo>
                    <a:lnTo>
                      <a:pt x="4816" y="38705"/>
                    </a:lnTo>
                    <a:lnTo>
                      <a:pt x="4755" y="38644"/>
                    </a:lnTo>
                    <a:lnTo>
                      <a:pt x="4511" y="38522"/>
                    </a:lnTo>
                    <a:lnTo>
                      <a:pt x="4207" y="38461"/>
                    </a:lnTo>
                    <a:lnTo>
                      <a:pt x="4633" y="37608"/>
                    </a:lnTo>
                    <a:lnTo>
                      <a:pt x="4877" y="36755"/>
                    </a:lnTo>
                    <a:lnTo>
                      <a:pt x="5121" y="35840"/>
                    </a:lnTo>
                    <a:lnTo>
                      <a:pt x="5304" y="34987"/>
                    </a:lnTo>
                    <a:lnTo>
                      <a:pt x="5426" y="33768"/>
                    </a:lnTo>
                    <a:lnTo>
                      <a:pt x="5609" y="32549"/>
                    </a:lnTo>
                    <a:lnTo>
                      <a:pt x="5852" y="31635"/>
                    </a:lnTo>
                    <a:lnTo>
                      <a:pt x="6096" y="30781"/>
                    </a:lnTo>
                    <a:lnTo>
                      <a:pt x="6462" y="29928"/>
                    </a:lnTo>
                    <a:lnTo>
                      <a:pt x="6828" y="29075"/>
                    </a:lnTo>
                    <a:lnTo>
                      <a:pt x="6950" y="28709"/>
                    </a:lnTo>
                    <a:lnTo>
                      <a:pt x="7132" y="28465"/>
                    </a:lnTo>
                    <a:lnTo>
                      <a:pt x="7376" y="28099"/>
                    </a:lnTo>
                    <a:lnTo>
                      <a:pt x="7559" y="27673"/>
                    </a:lnTo>
                    <a:lnTo>
                      <a:pt x="7681" y="27368"/>
                    </a:lnTo>
                    <a:lnTo>
                      <a:pt x="7681" y="27063"/>
                    </a:lnTo>
                    <a:lnTo>
                      <a:pt x="7742" y="26149"/>
                    </a:lnTo>
                    <a:lnTo>
                      <a:pt x="7803" y="25235"/>
                    </a:lnTo>
                    <a:lnTo>
                      <a:pt x="7925" y="24259"/>
                    </a:lnTo>
                    <a:lnTo>
                      <a:pt x="8169" y="22370"/>
                    </a:lnTo>
                    <a:lnTo>
                      <a:pt x="8351" y="21455"/>
                    </a:lnTo>
                    <a:lnTo>
                      <a:pt x="8412" y="21151"/>
                    </a:lnTo>
                    <a:lnTo>
                      <a:pt x="8412" y="20846"/>
                    </a:lnTo>
                    <a:lnTo>
                      <a:pt x="8351" y="19932"/>
                    </a:lnTo>
                    <a:lnTo>
                      <a:pt x="8351" y="19017"/>
                    </a:lnTo>
                    <a:lnTo>
                      <a:pt x="8412" y="18164"/>
                    </a:lnTo>
                    <a:lnTo>
                      <a:pt x="8534" y="17737"/>
                    </a:lnTo>
                    <a:lnTo>
                      <a:pt x="8656" y="17311"/>
                    </a:lnTo>
                    <a:lnTo>
                      <a:pt x="9022" y="16457"/>
                    </a:lnTo>
                    <a:lnTo>
                      <a:pt x="9510" y="15726"/>
                    </a:lnTo>
                    <a:lnTo>
                      <a:pt x="9753" y="15360"/>
                    </a:lnTo>
                    <a:lnTo>
                      <a:pt x="9997" y="15055"/>
                    </a:lnTo>
                    <a:lnTo>
                      <a:pt x="10302" y="14812"/>
                    </a:lnTo>
                    <a:lnTo>
                      <a:pt x="10668" y="14629"/>
                    </a:lnTo>
                    <a:lnTo>
                      <a:pt x="11094" y="14446"/>
                    </a:lnTo>
                    <a:lnTo>
                      <a:pt x="11521" y="14324"/>
                    </a:lnTo>
                    <a:lnTo>
                      <a:pt x="12374" y="14202"/>
                    </a:lnTo>
                    <a:lnTo>
                      <a:pt x="13411" y="14080"/>
                    </a:lnTo>
                    <a:lnTo>
                      <a:pt x="14447" y="14080"/>
                    </a:lnTo>
                    <a:lnTo>
                      <a:pt x="16519" y="14141"/>
                    </a:lnTo>
                    <a:lnTo>
                      <a:pt x="14691" y="13836"/>
                    </a:lnTo>
                    <a:lnTo>
                      <a:pt x="15727" y="13166"/>
                    </a:lnTo>
                    <a:lnTo>
                      <a:pt x="16336" y="12739"/>
                    </a:lnTo>
                    <a:lnTo>
                      <a:pt x="16641" y="12617"/>
                    </a:lnTo>
                    <a:lnTo>
                      <a:pt x="16885" y="12434"/>
                    </a:lnTo>
                    <a:lnTo>
                      <a:pt x="16946" y="12313"/>
                    </a:lnTo>
                    <a:lnTo>
                      <a:pt x="17007" y="12191"/>
                    </a:lnTo>
                    <a:lnTo>
                      <a:pt x="17190" y="10118"/>
                    </a:lnTo>
                    <a:lnTo>
                      <a:pt x="17738" y="10484"/>
                    </a:lnTo>
                    <a:lnTo>
                      <a:pt x="18348" y="10789"/>
                    </a:lnTo>
                    <a:lnTo>
                      <a:pt x="18896" y="11032"/>
                    </a:lnTo>
                    <a:lnTo>
                      <a:pt x="19201" y="11093"/>
                    </a:lnTo>
                    <a:lnTo>
                      <a:pt x="19506" y="11154"/>
                    </a:lnTo>
                    <a:lnTo>
                      <a:pt x="19811" y="11093"/>
                    </a:lnTo>
                    <a:lnTo>
                      <a:pt x="20115" y="11032"/>
                    </a:lnTo>
                    <a:lnTo>
                      <a:pt x="20664" y="10789"/>
                    </a:lnTo>
                    <a:lnTo>
                      <a:pt x="21274" y="10484"/>
                    </a:lnTo>
                    <a:lnTo>
                      <a:pt x="21883" y="10118"/>
                    </a:lnTo>
                    <a:close/>
                    <a:moveTo>
                      <a:pt x="19445" y="0"/>
                    </a:moveTo>
                    <a:lnTo>
                      <a:pt x="18957" y="61"/>
                    </a:lnTo>
                    <a:lnTo>
                      <a:pt x="18287" y="183"/>
                    </a:lnTo>
                    <a:lnTo>
                      <a:pt x="17677" y="366"/>
                    </a:lnTo>
                    <a:lnTo>
                      <a:pt x="17068" y="670"/>
                    </a:lnTo>
                    <a:lnTo>
                      <a:pt x="16824" y="853"/>
                    </a:lnTo>
                    <a:lnTo>
                      <a:pt x="16580" y="1097"/>
                    </a:lnTo>
                    <a:lnTo>
                      <a:pt x="16336" y="1402"/>
                    </a:lnTo>
                    <a:lnTo>
                      <a:pt x="16153" y="1646"/>
                    </a:lnTo>
                    <a:lnTo>
                      <a:pt x="15788" y="2316"/>
                    </a:lnTo>
                    <a:lnTo>
                      <a:pt x="15605" y="2987"/>
                    </a:lnTo>
                    <a:lnTo>
                      <a:pt x="15483" y="3657"/>
                    </a:lnTo>
                    <a:lnTo>
                      <a:pt x="15422" y="4389"/>
                    </a:lnTo>
                    <a:lnTo>
                      <a:pt x="15422" y="5059"/>
                    </a:lnTo>
                    <a:lnTo>
                      <a:pt x="15422" y="5730"/>
                    </a:lnTo>
                    <a:lnTo>
                      <a:pt x="15544" y="6400"/>
                    </a:lnTo>
                    <a:lnTo>
                      <a:pt x="15666" y="7132"/>
                    </a:lnTo>
                    <a:lnTo>
                      <a:pt x="15849" y="7802"/>
                    </a:lnTo>
                    <a:lnTo>
                      <a:pt x="16275" y="9082"/>
                    </a:lnTo>
                    <a:lnTo>
                      <a:pt x="16397" y="9387"/>
                    </a:lnTo>
                    <a:lnTo>
                      <a:pt x="16580" y="9631"/>
                    </a:lnTo>
                    <a:lnTo>
                      <a:pt x="16824" y="9874"/>
                    </a:lnTo>
                    <a:lnTo>
                      <a:pt x="16946" y="9996"/>
                    </a:lnTo>
                    <a:lnTo>
                      <a:pt x="16946" y="10179"/>
                    </a:lnTo>
                    <a:lnTo>
                      <a:pt x="16946" y="10362"/>
                    </a:lnTo>
                    <a:lnTo>
                      <a:pt x="16763" y="11886"/>
                    </a:lnTo>
                    <a:lnTo>
                      <a:pt x="16763" y="12069"/>
                    </a:lnTo>
                    <a:lnTo>
                      <a:pt x="16702" y="12252"/>
                    </a:lnTo>
                    <a:lnTo>
                      <a:pt x="16641" y="12313"/>
                    </a:lnTo>
                    <a:lnTo>
                      <a:pt x="16458" y="12373"/>
                    </a:lnTo>
                    <a:lnTo>
                      <a:pt x="16093" y="12617"/>
                    </a:lnTo>
                    <a:lnTo>
                      <a:pt x="15422" y="13044"/>
                    </a:lnTo>
                    <a:lnTo>
                      <a:pt x="14752" y="13471"/>
                    </a:lnTo>
                    <a:lnTo>
                      <a:pt x="14508" y="13653"/>
                    </a:lnTo>
                    <a:lnTo>
                      <a:pt x="14325" y="13775"/>
                    </a:lnTo>
                    <a:lnTo>
                      <a:pt x="13350" y="13775"/>
                    </a:lnTo>
                    <a:lnTo>
                      <a:pt x="12496" y="13836"/>
                    </a:lnTo>
                    <a:lnTo>
                      <a:pt x="11765" y="13958"/>
                    </a:lnTo>
                    <a:lnTo>
                      <a:pt x="11033" y="14141"/>
                    </a:lnTo>
                    <a:lnTo>
                      <a:pt x="10668" y="14263"/>
                    </a:lnTo>
                    <a:lnTo>
                      <a:pt x="10363" y="14385"/>
                    </a:lnTo>
                    <a:lnTo>
                      <a:pt x="9997" y="14629"/>
                    </a:lnTo>
                    <a:lnTo>
                      <a:pt x="9753" y="14812"/>
                    </a:lnTo>
                    <a:lnTo>
                      <a:pt x="9510" y="15116"/>
                    </a:lnTo>
                    <a:lnTo>
                      <a:pt x="9266" y="15421"/>
                    </a:lnTo>
                    <a:lnTo>
                      <a:pt x="8900" y="16031"/>
                    </a:lnTo>
                    <a:lnTo>
                      <a:pt x="8534" y="16701"/>
                    </a:lnTo>
                    <a:lnTo>
                      <a:pt x="8230" y="17372"/>
                    </a:lnTo>
                    <a:lnTo>
                      <a:pt x="8108" y="17737"/>
                    </a:lnTo>
                    <a:lnTo>
                      <a:pt x="8047" y="18103"/>
                    </a:lnTo>
                    <a:lnTo>
                      <a:pt x="7986" y="18895"/>
                    </a:lnTo>
                    <a:lnTo>
                      <a:pt x="7986" y="19688"/>
                    </a:lnTo>
                    <a:lnTo>
                      <a:pt x="8047" y="20480"/>
                    </a:lnTo>
                    <a:lnTo>
                      <a:pt x="8047" y="20846"/>
                    </a:lnTo>
                    <a:lnTo>
                      <a:pt x="8047" y="21212"/>
                    </a:lnTo>
                    <a:lnTo>
                      <a:pt x="7864" y="22004"/>
                    </a:lnTo>
                    <a:lnTo>
                      <a:pt x="7620" y="23589"/>
                    </a:lnTo>
                    <a:lnTo>
                      <a:pt x="7376" y="25174"/>
                    </a:lnTo>
                    <a:lnTo>
                      <a:pt x="7315" y="26758"/>
                    </a:lnTo>
                    <a:lnTo>
                      <a:pt x="7254" y="27124"/>
                    </a:lnTo>
                    <a:lnTo>
                      <a:pt x="7193" y="27490"/>
                    </a:lnTo>
                    <a:lnTo>
                      <a:pt x="7132" y="27856"/>
                    </a:lnTo>
                    <a:lnTo>
                      <a:pt x="6950" y="28160"/>
                    </a:lnTo>
                    <a:lnTo>
                      <a:pt x="6706" y="28526"/>
                    </a:lnTo>
                    <a:lnTo>
                      <a:pt x="6523" y="28892"/>
                    </a:lnTo>
                    <a:lnTo>
                      <a:pt x="5974" y="30172"/>
                    </a:lnTo>
                    <a:lnTo>
                      <a:pt x="5609" y="31452"/>
                    </a:lnTo>
                    <a:lnTo>
                      <a:pt x="5304" y="32732"/>
                    </a:lnTo>
                    <a:lnTo>
                      <a:pt x="5121" y="34073"/>
                    </a:lnTo>
                    <a:lnTo>
                      <a:pt x="4938" y="35536"/>
                    </a:lnTo>
                    <a:lnTo>
                      <a:pt x="4755" y="36267"/>
                    </a:lnTo>
                    <a:lnTo>
                      <a:pt x="4572" y="36998"/>
                    </a:lnTo>
                    <a:lnTo>
                      <a:pt x="4329" y="37669"/>
                    </a:lnTo>
                    <a:lnTo>
                      <a:pt x="4207" y="38035"/>
                    </a:lnTo>
                    <a:lnTo>
                      <a:pt x="4146" y="38218"/>
                    </a:lnTo>
                    <a:lnTo>
                      <a:pt x="4024" y="38400"/>
                    </a:lnTo>
                    <a:lnTo>
                      <a:pt x="3963" y="38461"/>
                    </a:lnTo>
                    <a:lnTo>
                      <a:pt x="3475" y="38461"/>
                    </a:lnTo>
                    <a:lnTo>
                      <a:pt x="3109" y="38583"/>
                    </a:lnTo>
                    <a:lnTo>
                      <a:pt x="2805" y="38766"/>
                    </a:lnTo>
                    <a:lnTo>
                      <a:pt x="2256" y="39315"/>
                    </a:lnTo>
                    <a:lnTo>
                      <a:pt x="1768" y="39863"/>
                    </a:lnTo>
                    <a:lnTo>
                      <a:pt x="1342" y="40412"/>
                    </a:lnTo>
                    <a:lnTo>
                      <a:pt x="854" y="41021"/>
                    </a:lnTo>
                    <a:lnTo>
                      <a:pt x="306" y="41387"/>
                    </a:lnTo>
                    <a:lnTo>
                      <a:pt x="123" y="41570"/>
                    </a:lnTo>
                    <a:lnTo>
                      <a:pt x="62" y="41692"/>
                    </a:lnTo>
                    <a:lnTo>
                      <a:pt x="1" y="41814"/>
                    </a:lnTo>
                    <a:lnTo>
                      <a:pt x="62" y="42058"/>
                    </a:lnTo>
                    <a:lnTo>
                      <a:pt x="245" y="42179"/>
                    </a:lnTo>
                    <a:lnTo>
                      <a:pt x="427" y="42240"/>
                    </a:lnTo>
                    <a:lnTo>
                      <a:pt x="610" y="42240"/>
                    </a:lnTo>
                    <a:lnTo>
                      <a:pt x="1098" y="42119"/>
                    </a:lnTo>
                    <a:lnTo>
                      <a:pt x="1525" y="41936"/>
                    </a:lnTo>
                    <a:lnTo>
                      <a:pt x="1768" y="41753"/>
                    </a:lnTo>
                    <a:lnTo>
                      <a:pt x="2012" y="41570"/>
                    </a:lnTo>
                    <a:lnTo>
                      <a:pt x="2195" y="41387"/>
                    </a:lnTo>
                    <a:lnTo>
                      <a:pt x="2317" y="41265"/>
                    </a:lnTo>
                    <a:lnTo>
                      <a:pt x="2439" y="41204"/>
                    </a:lnTo>
                    <a:lnTo>
                      <a:pt x="2439" y="41204"/>
                    </a:lnTo>
                    <a:lnTo>
                      <a:pt x="2317" y="41509"/>
                    </a:lnTo>
                    <a:lnTo>
                      <a:pt x="2256" y="41753"/>
                    </a:lnTo>
                    <a:lnTo>
                      <a:pt x="1951" y="42240"/>
                    </a:lnTo>
                    <a:lnTo>
                      <a:pt x="1281" y="43459"/>
                    </a:lnTo>
                    <a:lnTo>
                      <a:pt x="976" y="44008"/>
                    </a:lnTo>
                    <a:lnTo>
                      <a:pt x="854" y="44252"/>
                    </a:lnTo>
                    <a:lnTo>
                      <a:pt x="854" y="44435"/>
                    </a:lnTo>
                    <a:lnTo>
                      <a:pt x="915" y="44557"/>
                    </a:lnTo>
                    <a:lnTo>
                      <a:pt x="1037" y="44739"/>
                    </a:lnTo>
                    <a:lnTo>
                      <a:pt x="1159" y="44861"/>
                    </a:lnTo>
                    <a:lnTo>
                      <a:pt x="1342" y="44800"/>
                    </a:lnTo>
                    <a:lnTo>
                      <a:pt x="1525" y="44739"/>
                    </a:lnTo>
                    <a:lnTo>
                      <a:pt x="1829" y="44435"/>
                    </a:lnTo>
                    <a:lnTo>
                      <a:pt x="2073" y="44130"/>
                    </a:lnTo>
                    <a:lnTo>
                      <a:pt x="2561" y="43399"/>
                    </a:lnTo>
                    <a:lnTo>
                      <a:pt x="2805" y="43033"/>
                    </a:lnTo>
                    <a:lnTo>
                      <a:pt x="3048" y="42789"/>
                    </a:lnTo>
                    <a:lnTo>
                      <a:pt x="3048" y="42789"/>
                    </a:lnTo>
                    <a:lnTo>
                      <a:pt x="2988" y="43094"/>
                    </a:lnTo>
                    <a:lnTo>
                      <a:pt x="2927" y="43459"/>
                    </a:lnTo>
                    <a:lnTo>
                      <a:pt x="2622" y="44191"/>
                    </a:lnTo>
                    <a:lnTo>
                      <a:pt x="2378" y="44861"/>
                    </a:lnTo>
                    <a:lnTo>
                      <a:pt x="2256" y="45227"/>
                    </a:lnTo>
                    <a:lnTo>
                      <a:pt x="2256" y="45593"/>
                    </a:lnTo>
                    <a:lnTo>
                      <a:pt x="2378" y="45776"/>
                    </a:lnTo>
                    <a:lnTo>
                      <a:pt x="2500" y="45898"/>
                    </a:lnTo>
                    <a:lnTo>
                      <a:pt x="2683" y="45959"/>
                    </a:lnTo>
                    <a:lnTo>
                      <a:pt x="2866" y="45898"/>
                    </a:lnTo>
                    <a:lnTo>
                      <a:pt x="3048" y="45776"/>
                    </a:lnTo>
                    <a:lnTo>
                      <a:pt x="3170" y="45532"/>
                    </a:lnTo>
                    <a:lnTo>
                      <a:pt x="3353" y="45166"/>
                    </a:lnTo>
                    <a:lnTo>
                      <a:pt x="3719" y="44252"/>
                    </a:lnTo>
                    <a:lnTo>
                      <a:pt x="4085" y="43277"/>
                    </a:lnTo>
                    <a:lnTo>
                      <a:pt x="4024" y="44130"/>
                    </a:lnTo>
                    <a:lnTo>
                      <a:pt x="3963" y="44922"/>
                    </a:lnTo>
                    <a:lnTo>
                      <a:pt x="3963" y="45349"/>
                    </a:lnTo>
                    <a:lnTo>
                      <a:pt x="4024" y="45593"/>
                    </a:lnTo>
                    <a:lnTo>
                      <a:pt x="4146" y="45776"/>
                    </a:lnTo>
                    <a:lnTo>
                      <a:pt x="4268" y="45837"/>
                    </a:lnTo>
                    <a:lnTo>
                      <a:pt x="4450" y="45837"/>
                    </a:lnTo>
                    <a:lnTo>
                      <a:pt x="4633" y="45776"/>
                    </a:lnTo>
                    <a:lnTo>
                      <a:pt x="4755" y="45654"/>
                    </a:lnTo>
                    <a:lnTo>
                      <a:pt x="4816" y="45349"/>
                    </a:lnTo>
                    <a:lnTo>
                      <a:pt x="4877" y="45105"/>
                    </a:lnTo>
                    <a:lnTo>
                      <a:pt x="4938" y="44496"/>
                    </a:lnTo>
                    <a:lnTo>
                      <a:pt x="4999" y="43642"/>
                    </a:lnTo>
                    <a:lnTo>
                      <a:pt x="5060" y="43338"/>
                    </a:lnTo>
                    <a:lnTo>
                      <a:pt x="5060" y="43216"/>
                    </a:lnTo>
                    <a:lnTo>
                      <a:pt x="5182" y="43094"/>
                    </a:lnTo>
                    <a:lnTo>
                      <a:pt x="5243" y="43277"/>
                    </a:lnTo>
                    <a:lnTo>
                      <a:pt x="5243" y="43459"/>
                    </a:lnTo>
                    <a:lnTo>
                      <a:pt x="5182" y="43886"/>
                    </a:lnTo>
                    <a:lnTo>
                      <a:pt x="5121" y="44374"/>
                    </a:lnTo>
                    <a:lnTo>
                      <a:pt x="5121" y="44800"/>
                    </a:lnTo>
                    <a:lnTo>
                      <a:pt x="5182" y="45044"/>
                    </a:lnTo>
                    <a:lnTo>
                      <a:pt x="5365" y="45227"/>
                    </a:lnTo>
                    <a:lnTo>
                      <a:pt x="5426" y="45288"/>
                    </a:lnTo>
                    <a:lnTo>
                      <a:pt x="5609" y="45288"/>
                    </a:lnTo>
                    <a:lnTo>
                      <a:pt x="5730" y="45227"/>
                    </a:lnTo>
                    <a:lnTo>
                      <a:pt x="5852" y="45044"/>
                    </a:lnTo>
                    <a:lnTo>
                      <a:pt x="5913" y="44861"/>
                    </a:lnTo>
                    <a:lnTo>
                      <a:pt x="6035" y="44496"/>
                    </a:lnTo>
                    <a:lnTo>
                      <a:pt x="6035" y="43642"/>
                    </a:lnTo>
                    <a:lnTo>
                      <a:pt x="6157" y="42484"/>
                    </a:lnTo>
                    <a:lnTo>
                      <a:pt x="6218" y="42240"/>
                    </a:lnTo>
                    <a:lnTo>
                      <a:pt x="6340" y="41997"/>
                    </a:lnTo>
                    <a:lnTo>
                      <a:pt x="6645" y="41082"/>
                    </a:lnTo>
                    <a:lnTo>
                      <a:pt x="6767" y="40595"/>
                    </a:lnTo>
                    <a:lnTo>
                      <a:pt x="6828" y="40107"/>
                    </a:lnTo>
                    <a:lnTo>
                      <a:pt x="6767" y="39802"/>
                    </a:lnTo>
                    <a:lnTo>
                      <a:pt x="6706" y="39558"/>
                    </a:lnTo>
                    <a:lnTo>
                      <a:pt x="6767" y="39315"/>
                    </a:lnTo>
                    <a:lnTo>
                      <a:pt x="6889" y="39132"/>
                    </a:lnTo>
                    <a:lnTo>
                      <a:pt x="7376" y="37974"/>
                    </a:lnTo>
                    <a:lnTo>
                      <a:pt x="7925" y="36877"/>
                    </a:lnTo>
                    <a:lnTo>
                      <a:pt x="9266" y="34256"/>
                    </a:lnTo>
                    <a:lnTo>
                      <a:pt x="9875" y="32915"/>
                    </a:lnTo>
                    <a:lnTo>
                      <a:pt x="10363" y="31574"/>
                    </a:lnTo>
                    <a:lnTo>
                      <a:pt x="10607" y="30781"/>
                    </a:lnTo>
                    <a:lnTo>
                      <a:pt x="10729" y="30050"/>
                    </a:lnTo>
                    <a:lnTo>
                      <a:pt x="11094" y="28526"/>
                    </a:lnTo>
                    <a:lnTo>
                      <a:pt x="11521" y="27185"/>
                    </a:lnTo>
                    <a:lnTo>
                      <a:pt x="12009" y="25844"/>
                    </a:lnTo>
                    <a:lnTo>
                      <a:pt x="12374" y="27307"/>
                    </a:lnTo>
                    <a:lnTo>
                      <a:pt x="12557" y="27856"/>
                    </a:lnTo>
                    <a:lnTo>
                      <a:pt x="12679" y="28465"/>
                    </a:lnTo>
                    <a:lnTo>
                      <a:pt x="12679" y="29136"/>
                    </a:lnTo>
                    <a:lnTo>
                      <a:pt x="12679" y="29806"/>
                    </a:lnTo>
                    <a:lnTo>
                      <a:pt x="12618" y="31878"/>
                    </a:lnTo>
                    <a:lnTo>
                      <a:pt x="12618" y="32427"/>
                    </a:lnTo>
                    <a:lnTo>
                      <a:pt x="12618" y="33037"/>
                    </a:lnTo>
                    <a:lnTo>
                      <a:pt x="12679" y="33280"/>
                    </a:lnTo>
                    <a:lnTo>
                      <a:pt x="12801" y="33524"/>
                    </a:lnTo>
                    <a:lnTo>
                      <a:pt x="12801" y="33768"/>
                    </a:lnTo>
                    <a:lnTo>
                      <a:pt x="12801" y="34012"/>
                    </a:lnTo>
                    <a:lnTo>
                      <a:pt x="12679" y="34560"/>
                    </a:lnTo>
                    <a:lnTo>
                      <a:pt x="12313" y="36633"/>
                    </a:lnTo>
                    <a:lnTo>
                      <a:pt x="12192" y="37669"/>
                    </a:lnTo>
                    <a:lnTo>
                      <a:pt x="12131" y="38705"/>
                    </a:lnTo>
                    <a:lnTo>
                      <a:pt x="12070" y="40839"/>
                    </a:lnTo>
                    <a:lnTo>
                      <a:pt x="12131" y="42972"/>
                    </a:lnTo>
                    <a:lnTo>
                      <a:pt x="12252" y="45044"/>
                    </a:lnTo>
                    <a:lnTo>
                      <a:pt x="12435" y="47178"/>
                    </a:lnTo>
                    <a:lnTo>
                      <a:pt x="12740" y="49250"/>
                    </a:lnTo>
                    <a:lnTo>
                      <a:pt x="13106" y="51261"/>
                    </a:lnTo>
                    <a:lnTo>
                      <a:pt x="13593" y="53334"/>
                    </a:lnTo>
                    <a:lnTo>
                      <a:pt x="14081" y="55041"/>
                    </a:lnTo>
                    <a:lnTo>
                      <a:pt x="14264" y="55955"/>
                    </a:lnTo>
                    <a:lnTo>
                      <a:pt x="14325" y="56869"/>
                    </a:lnTo>
                    <a:lnTo>
                      <a:pt x="14264" y="57601"/>
                    </a:lnTo>
                    <a:lnTo>
                      <a:pt x="14203" y="58393"/>
                    </a:lnTo>
                    <a:lnTo>
                      <a:pt x="13837" y="59856"/>
                    </a:lnTo>
                    <a:lnTo>
                      <a:pt x="13654" y="60892"/>
                    </a:lnTo>
                    <a:lnTo>
                      <a:pt x="13532" y="61928"/>
                    </a:lnTo>
                    <a:lnTo>
                      <a:pt x="13472" y="62964"/>
                    </a:lnTo>
                    <a:lnTo>
                      <a:pt x="13532" y="64001"/>
                    </a:lnTo>
                    <a:lnTo>
                      <a:pt x="13715" y="65037"/>
                    </a:lnTo>
                    <a:lnTo>
                      <a:pt x="13898" y="66012"/>
                    </a:lnTo>
                    <a:lnTo>
                      <a:pt x="14508" y="67963"/>
                    </a:lnTo>
                    <a:lnTo>
                      <a:pt x="15605" y="71681"/>
                    </a:lnTo>
                    <a:lnTo>
                      <a:pt x="16032" y="73144"/>
                    </a:lnTo>
                    <a:lnTo>
                      <a:pt x="16458" y="74606"/>
                    </a:lnTo>
                    <a:lnTo>
                      <a:pt x="16580" y="75094"/>
                    </a:lnTo>
                    <a:lnTo>
                      <a:pt x="16641" y="75399"/>
                    </a:lnTo>
                    <a:lnTo>
                      <a:pt x="16641" y="75643"/>
                    </a:lnTo>
                    <a:lnTo>
                      <a:pt x="16519" y="76069"/>
                    </a:lnTo>
                    <a:lnTo>
                      <a:pt x="16336" y="76496"/>
                    </a:lnTo>
                    <a:lnTo>
                      <a:pt x="15849" y="77227"/>
                    </a:lnTo>
                    <a:lnTo>
                      <a:pt x="15422" y="77959"/>
                    </a:lnTo>
                    <a:lnTo>
                      <a:pt x="15117" y="78264"/>
                    </a:lnTo>
                    <a:lnTo>
                      <a:pt x="14813" y="78507"/>
                    </a:lnTo>
                    <a:lnTo>
                      <a:pt x="14569" y="78690"/>
                    </a:lnTo>
                    <a:lnTo>
                      <a:pt x="14386" y="78873"/>
                    </a:lnTo>
                    <a:lnTo>
                      <a:pt x="14386" y="79056"/>
                    </a:lnTo>
                    <a:lnTo>
                      <a:pt x="14447" y="79239"/>
                    </a:lnTo>
                    <a:lnTo>
                      <a:pt x="14569" y="79361"/>
                    </a:lnTo>
                    <a:lnTo>
                      <a:pt x="14752" y="79483"/>
                    </a:lnTo>
                    <a:lnTo>
                      <a:pt x="15117" y="79605"/>
                    </a:lnTo>
                    <a:lnTo>
                      <a:pt x="15483" y="79666"/>
                    </a:lnTo>
                    <a:lnTo>
                      <a:pt x="16032" y="79787"/>
                    </a:lnTo>
                    <a:lnTo>
                      <a:pt x="16580" y="79848"/>
                    </a:lnTo>
                    <a:lnTo>
                      <a:pt x="17007" y="79848"/>
                    </a:lnTo>
                    <a:lnTo>
                      <a:pt x="17434" y="79787"/>
                    </a:lnTo>
                    <a:lnTo>
                      <a:pt x="17555" y="79787"/>
                    </a:lnTo>
                    <a:lnTo>
                      <a:pt x="17677" y="79970"/>
                    </a:lnTo>
                    <a:lnTo>
                      <a:pt x="17921" y="80092"/>
                    </a:lnTo>
                    <a:lnTo>
                      <a:pt x="18165" y="80153"/>
                    </a:lnTo>
                    <a:lnTo>
                      <a:pt x="18592" y="80214"/>
                    </a:lnTo>
                    <a:lnTo>
                      <a:pt x="18957" y="80092"/>
                    </a:lnTo>
                    <a:lnTo>
                      <a:pt x="19140" y="80031"/>
                    </a:lnTo>
                    <a:lnTo>
                      <a:pt x="19323" y="79909"/>
                    </a:lnTo>
                    <a:lnTo>
                      <a:pt x="19445" y="79727"/>
                    </a:lnTo>
                    <a:lnTo>
                      <a:pt x="19506" y="79544"/>
                    </a:lnTo>
                    <a:lnTo>
                      <a:pt x="19689" y="79787"/>
                    </a:lnTo>
                    <a:lnTo>
                      <a:pt x="19872" y="80031"/>
                    </a:lnTo>
                    <a:lnTo>
                      <a:pt x="20115" y="80153"/>
                    </a:lnTo>
                    <a:lnTo>
                      <a:pt x="20420" y="80214"/>
                    </a:lnTo>
                    <a:lnTo>
                      <a:pt x="20725" y="80214"/>
                    </a:lnTo>
                    <a:lnTo>
                      <a:pt x="21091" y="80153"/>
                    </a:lnTo>
                    <a:lnTo>
                      <a:pt x="21335" y="79970"/>
                    </a:lnTo>
                    <a:lnTo>
                      <a:pt x="21456" y="79848"/>
                    </a:lnTo>
                    <a:lnTo>
                      <a:pt x="21517" y="79727"/>
                    </a:lnTo>
                    <a:lnTo>
                      <a:pt x="21700" y="79787"/>
                    </a:lnTo>
                    <a:lnTo>
                      <a:pt x="21944" y="79848"/>
                    </a:lnTo>
                    <a:lnTo>
                      <a:pt x="22371" y="79848"/>
                    </a:lnTo>
                    <a:lnTo>
                      <a:pt x="22858" y="79787"/>
                    </a:lnTo>
                    <a:lnTo>
                      <a:pt x="23285" y="79727"/>
                    </a:lnTo>
                    <a:lnTo>
                      <a:pt x="24138" y="79544"/>
                    </a:lnTo>
                    <a:lnTo>
                      <a:pt x="24260" y="79483"/>
                    </a:lnTo>
                    <a:lnTo>
                      <a:pt x="24443" y="79422"/>
                    </a:lnTo>
                    <a:lnTo>
                      <a:pt x="24565" y="79300"/>
                    </a:lnTo>
                    <a:lnTo>
                      <a:pt x="24687" y="79117"/>
                    </a:lnTo>
                    <a:lnTo>
                      <a:pt x="24687" y="78934"/>
                    </a:lnTo>
                    <a:lnTo>
                      <a:pt x="24626" y="78812"/>
                    </a:lnTo>
                    <a:lnTo>
                      <a:pt x="24382" y="78629"/>
                    </a:lnTo>
                    <a:lnTo>
                      <a:pt x="23895" y="78203"/>
                    </a:lnTo>
                    <a:lnTo>
                      <a:pt x="23590" y="77898"/>
                    </a:lnTo>
                    <a:lnTo>
                      <a:pt x="23346" y="77471"/>
                    </a:lnTo>
                    <a:lnTo>
                      <a:pt x="22858" y="76679"/>
                    </a:lnTo>
                    <a:lnTo>
                      <a:pt x="22554" y="76008"/>
                    </a:lnTo>
                    <a:lnTo>
                      <a:pt x="22432" y="75643"/>
                    </a:lnTo>
                    <a:lnTo>
                      <a:pt x="22432" y="75277"/>
                    </a:lnTo>
                    <a:lnTo>
                      <a:pt x="22554" y="74667"/>
                    </a:lnTo>
                    <a:lnTo>
                      <a:pt x="22736" y="74058"/>
                    </a:lnTo>
                    <a:lnTo>
                      <a:pt x="23468" y="71559"/>
                    </a:lnTo>
                    <a:lnTo>
                      <a:pt x="24565" y="67902"/>
                    </a:lnTo>
                    <a:lnTo>
                      <a:pt x="25114" y="65951"/>
                    </a:lnTo>
                    <a:lnTo>
                      <a:pt x="25357" y="64976"/>
                    </a:lnTo>
                    <a:lnTo>
                      <a:pt x="25540" y="63940"/>
                    </a:lnTo>
                    <a:lnTo>
                      <a:pt x="25601" y="62964"/>
                    </a:lnTo>
                    <a:lnTo>
                      <a:pt x="25540" y="61928"/>
                    </a:lnTo>
                    <a:lnTo>
                      <a:pt x="25418" y="60953"/>
                    </a:lnTo>
                    <a:lnTo>
                      <a:pt x="25175" y="59978"/>
                    </a:lnTo>
                    <a:lnTo>
                      <a:pt x="24870" y="58393"/>
                    </a:lnTo>
                    <a:lnTo>
                      <a:pt x="24748" y="57662"/>
                    </a:lnTo>
                    <a:lnTo>
                      <a:pt x="24748" y="56869"/>
                    </a:lnTo>
                    <a:lnTo>
                      <a:pt x="24809" y="56016"/>
                    </a:lnTo>
                    <a:lnTo>
                      <a:pt x="24931" y="55162"/>
                    </a:lnTo>
                    <a:lnTo>
                      <a:pt x="25357" y="53456"/>
                    </a:lnTo>
                    <a:lnTo>
                      <a:pt x="25845" y="51505"/>
                    </a:lnTo>
                    <a:lnTo>
                      <a:pt x="26272" y="49555"/>
                    </a:lnTo>
                    <a:lnTo>
                      <a:pt x="26516" y="47543"/>
                    </a:lnTo>
                    <a:lnTo>
                      <a:pt x="26759" y="45532"/>
                    </a:lnTo>
                    <a:lnTo>
                      <a:pt x="26881" y="43459"/>
                    </a:lnTo>
                    <a:lnTo>
                      <a:pt x="26942" y="41387"/>
                    </a:lnTo>
                    <a:lnTo>
                      <a:pt x="26942" y="39376"/>
                    </a:lnTo>
                    <a:lnTo>
                      <a:pt x="26881" y="38339"/>
                    </a:lnTo>
                    <a:lnTo>
                      <a:pt x="26820" y="37364"/>
                    </a:lnTo>
                    <a:lnTo>
                      <a:pt x="26455" y="35414"/>
                    </a:lnTo>
                    <a:lnTo>
                      <a:pt x="26272" y="34377"/>
                    </a:lnTo>
                    <a:lnTo>
                      <a:pt x="26150" y="33890"/>
                    </a:lnTo>
                    <a:lnTo>
                      <a:pt x="26089" y="33646"/>
                    </a:lnTo>
                    <a:lnTo>
                      <a:pt x="26150" y="33402"/>
                    </a:lnTo>
                    <a:lnTo>
                      <a:pt x="26211" y="32976"/>
                    </a:lnTo>
                    <a:lnTo>
                      <a:pt x="26211" y="32610"/>
                    </a:lnTo>
                    <a:lnTo>
                      <a:pt x="26150" y="31817"/>
                    </a:lnTo>
                    <a:lnTo>
                      <a:pt x="26150" y="28770"/>
                    </a:lnTo>
                    <a:lnTo>
                      <a:pt x="26211" y="28282"/>
                    </a:lnTo>
                    <a:lnTo>
                      <a:pt x="26333" y="27856"/>
                    </a:lnTo>
                    <a:lnTo>
                      <a:pt x="26881" y="26027"/>
                    </a:lnTo>
                    <a:lnTo>
                      <a:pt x="27003" y="25661"/>
                    </a:lnTo>
                    <a:lnTo>
                      <a:pt x="27369" y="26758"/>
                    </a:lnTo>
                    <a:lnTo>
                      <a:pt x="27735" y="27856"/>
                    </a:lnTo>
                    <a:lnTo>
                      <a:pt x="27918" y="28526"/>
                    </a:lnTo>
                    <a:lnTo>
                      <a:pt x="28100" y="29196"/>
                    </a:lnTo>
                    <a:lnTo>
                      <a:pt x="28405" y="30598"/>
                    </a:lnTo>
                    <a:lnTo>
                      <a:pt x="28588" y="31269"/>
                    </a:lnTo>
                    <a:lnTo>
                      <a:pt x="28832" y="32000"/>
                    </a:lnTo>
                    <a:lnTo>
                      <a:pt x="29380" y="33341"/>
                    </a:lnTo>
                    <a:lnTo>
                      <a:pt x="29990" y="34682"/>
                    </a:lnTo>
                    <a:lnTo>
                      <a:pt x="30660" y="36023"/>
                    </a:lnTo>
                    <a:lnTo>
                      <a:pt x="31270" y="37242"/>
                    </a:lnTo>
                    <a:lnTo>
                      <a:pt x="31879" y="38522"/>
                    </a:lnTo>
                    <a:lnTo>
                      <a:pt x="32123" y="39010"/>
                    </a:lnTo>
                    <a:lnTo>
                      <a:pt x="32306" y="39498"/>
                    </a:lnTo>
                    <a:lnTo>
                      <a:pt x="32306" y="39680"/>
                    </a:lnTo>
                    <a:lnTo>
                      <a:pt x="32245" y="39924"/>
                    </a:lnTo>
                    <a:lnTo>
                      <a:pt x="32245" y="40168"/>
                    </a:lnTo>
                    <a:lnTo>
                      <a:pt x="32245" y="40473"/>
                    </a:lnTo>
                    <a:lnTo>
                      <a:pt x="32367" y="40899"/>
                    </a:lnTo>
                    <a:lnTo>
                      <a:pt x="32489" y="41387"/>
                    </a:lnTo>
                    <a:lnTo>
                      <a:pt x="32794" y="42240"/>
                    </a:lnTo>
                    <a:lnTo>
                      <a:pt x="32855" y="42606"/>
                    </a:lnTo>
                    <a:lnTo>
                      <a:pt x="32916" y="42972"/>
                    </a:lnTo>
                    <a:lnTo>
                      <a:pt x="32977" y="44069"/>
                    </a:lnTo>
                    <a:lnTo>
                      <a:pt x="33038" y="44496"/>
                    </a:lnTo>
                    <a:lnTo>
                      <a:pt x="33160" y="44922"/>
                    </a:lnTo>
                    <a:lnTo>
                      <a:pt x="33281" y="45166"/>
                    </a:lnTo>
                    <a:lnTo>
                      <a:pt x="33464" y="45288"/>
                    </a:lnTo>
                    <a:lnTo>
                      <a:pt x="33647" y="45288"/>
                    </a:lnTo>
                    <a:lnTo>
                      <a:pt x="33769" y="45166"/>
                    </a:lnTo>
                    <a:lnTo>
                      <a:pt x="33830" y="45044"/>
                    </a:lnTo>
                    <a:lnTo>
                      <a:pt x="33891" y="44800"/>
                    </a:lnTo>
                    <a:lnTo>
                      <a:pt x="33952" y="44557"/>
                    </a:lnTo>
                    <a:lnTo>
                      <a:pt x="33891" y="44008"/>
                    </a:lnTo>
                    <a:lnTo>
                      <a:pt x="33830" y="43520"/>
                    </a:lnTo>
                    <a:lnTo>
                      <a:pt x="33830" y="43277"/>
                    </a:lnTo>
                    <a:lnTo>
                      <a:pt x="33830" y="43216"/>
                    </a:lnTo>
                    <a:lnTo>
                      <a:pt x="33891" y="43094"/>
                    </a:lnTo>
                    <a:lnTo>
                      <a:pt x="33952" y="43216"/>
                    </a:lnTo>
                    <a:lnTo>
                      <a:pt x="34013" y="43338"/>
                    </a:lnTo>
                    <a:lnTo>
                      <a:pt x="34013" y="43642"/>
                    </a:lnTo>
                    <a:lnTo>
                      <a:pt x="34135" y="44496"/>
                    </a:lnTo>
                    <a:lnTo>
                      <a:pt x="34135" y="45105"/>
                    </a:lnTo>
                    <a:lnTo>
                      <a:pt x="34196" y="45349"/>
                    </a:lnTo>
                    <a:lnTo>
                      <a:pt x="34318" y="45654"/>
                    </a:lnTo>
                    <a:lnTo>
                      <a:pt x="34440" y="45776"/>
                    </a:lnTo>
                    <a:lnTo>
                      <a:pt x="34561" y="45837"/>
                    </a:lnTo>
                    <a:lnTo>
                      <a:pt x="34744" y="45837"/>
                    </a:lnTo>
                    <a:lnTo>
                      <a:pt x="34866" y="45776"/>
                    </a:lnTo>
                    <a:lnTo>
                      <a:pt x="34988" y="45593"/>
                    </a:lnTo>
                    <a:lnTo>
                      <a:pt x="35049" y="45410"/>
                    </a:lnTo>
                    <a:lnTo>
                      <a:pt x="35049" y="44922"/>
                    </a:lnTo>
                    <a:lnTo>
                      <a:pt x="34988" y="44130"/>
                    </a:lnTo>
                    <a:lnTo>
                      <a:pt x="34988" y="43703"/>
                    </a:lnTo>
                    <a:lnTo>
                      <a:pt x="34988" y="43277"/>
                    </a:lnTo>
                    <a:lnTo>
                      <a:pt x="35354" y="44252"/>
                    </a:lnTo>
                    <a:lnTo>
                      <a:pt x="35659" y="45166"/>
                    </a:lnTo>
                    <a:lnTo>
                      <a:pt x="35902" y="45593"/>
                    </a:lnTo>
                    <a:lnTo>
                      <a:pt x="36024" y="45776"/>
                    </a:lnTo>
                    <a:lnTo>
                      <a:pt x="36207" y="45898"/>
                    </a:lnTo>
                    <a:lnTo>
                      <a:pt x="36390" y="45959"/>
                    </a:lnTo>
                    <a:lnTo>
                      <a:pt x="36573" y="45898"/>
                    </a:lnTo>
                    <a:lnTo>
                      <a:pt x="36695" y="45776"/>
                    </a:lnTo>
                    <a:lnTo>
                      <a:pt x="36756" y="45593"/>
                    </a:lnTo>
                    <a:lnTo>
                      <a:pt x="36756" y="45227"/>
                    </a:lnTo>
                    <a:lnTo>
                      <a:pt x="36695" y="44861"/>
                    </a:lnTo>
                    <a:lnTo>
                      <a:pt x="36390" y="44191"/>
                    </a:lnTo>
                    <a:lnTo>
                      <a:pt x="36146" y="43459"/>
                    </a:lnTo>
                    <a:lnTo>
                      <a:pt x="36024" y="43094"/>
                    </a:lnTo>
                    <a:lnTo>
                      <a:pt x="35963" y="42789"/>
                    </a:lnTo>
                    <a:lnTo>
                      <a:pt x="35963" y="42789"/>
                    </a:lnTo>
                    <a:lnTo>
                      <a:pt x="36207" y="43033"/>
                    </a:lnTo>
                    <a:lnTo>
                      <a:pt x="36451" y="43338"/>
                    </a:lnTo>
                    <a:lnTo>
                      <a:pt x="36878" y="43947"/>
                    </a:lnTo>
                    <a:lnTo>
                      <a:pt x="37061" y="44252"/>
                    </a:lnTo>
                    <a:lnTo>
                      <a:pt x="37304" y="44557"/>
                    </a:lnTo>
                    <a:lnTo>
                      <a:pt x="37487" y="44739"/>
                    </a:lnTo>
                    <a:lnTo>
                      <a:pt x="37670" y="44800"/>
                    </a:lnTo>
                    <a:lnTo>
                      <a:pt x="37853" y="44800"/>
                    </a:lnTo>
                    <a:lnTo>
                      <a:pt x="37975" y="44739"/>
                    </a:lnTo>
                    <a:lnTo>
                      <a:pt x="38097" y="44618"/>
                    </a:lnTo>
                    <a:lnTo>
                      <a:pt x="38158" y="44496"/>
                    </a:lnTo>
                    <a:lnTo>
                      <a:pt x="38158" y="44313"/>
                    </a:lnTo>
                    <a:lnTo>
                      <a:pt x="38097" y="44130"/>
                    </a:lnTo>
                    <a:lnTo>
                      <a:pt x="37975" y="43825"/>
                    </a:lnTo>
                    <a:lnTo>
                      <a:pt x="37792" y="43581"/>
                    </a:lnTo>
                    <a:lnTo>
                      <a:pt x="37182" y="42423"/>
                    </a:lnTo>
                    <a:lnTo>
                      <a:pt x="36878" y="41814"/>
                    </a:lnTo>
                    <a:lnTo>
                      <a:pt x="36695" y="41509"/>
                    </a:lnTo>
                    <a:lnTo>
                      <a:pt x="36634" y="41204"/>
                    </a:lnTo>
                    <a:lnTo>
                      <a:pt x="36817" y="41326"/>
                    </a:lnTo>
                    <a:lnTo>
                      <a:pt x="37000" y="41509"/>
                    </a:lnTo>
                    <a:lnTo>
                      <a:pt x="37182" y="41692"/>
                    </a:lnTo>
                    <a:lnTo>
                      <a:pt x="37365" y="41875"/>
                    </a:lnTo>
                    <a:lnTo>
                      <a:pt x="37792" y="42119"/>
                    </a:lnTo>
                    <a:lnTo>
                      <a:pt x="38219" y="42179"/>
                    </a:lnTo>
                    <a:lnTo>
                      <a:pt x="38584" y="42240"/>
                    </a:lnTo>
                    <a:lnTo>
                      <a:pt x="38706" y="42179"/>
                    </a:lnTo>
                    <a:lnTo>
                      <a:pt x="38889" y="42119"/>
                    </a:lnTo>
                    <a:lnTo>
                      <a:pt x="38950" y="41997"/>
                    </a:lnTo>
                    <a:lnTo>
                      <a:pt x="39011" y="41936"/>
                    </a:lnTo>
                    <a:lnTo>
                      <a:pt x="39011" y="41753"/>
                    </a:lnTo>
                    <a:lnTo>
                      <a:pt x="38889" y="41570"/>
                    </a:lnTo>
                    <a:lnTo>
                      <a:pt x="38706" y="41387"/>
                    </a:lnTo>
                    <a:lnTo>
                      <a:pt x="38402" y="41204"/>
                    </a:lnTo>
                    <a:lnTo>
                      <a:pt x="38158" y="40960"/>
                    </a:lnTo>
                    <a:lnTo>
                      <a:pt x="37609" y="40412"/>
                    </a:lnTo>
                    <a:lnTo>
                      <a:pt x="37182" y="39802"/>
                    </a:lnTo>
                    <a:lnTo>
                      <a:pt x="36695" y="39254"/>
                    </a:lnTo>
                    <a:lnTo>
                      <a:pt x="36451" y="39010"/>
                    </a:lnTo>
                    <a:lnTo>
                      <a:pt x="36207" y="38766"/>
                    </a:lnTo>
                    <a:lnTo>
                      <a:pt x="35902" y="38583"/>
                    </a:lnTo>
                    <a:lnTo>
                      <a:pt x="35598" y="38461"/>
                    </a:lnTo>
                    <a:lnTo>
                      <a:pt x="35110" y="38461"/>
                    </a:lnTo>
                    <a:lnTo>
                      <a:pt x="34988" y="38400"/>
                    </a:lnTo>
                    <a:lnTo>
                      <a:pt x="34927" y="38218"/>
                    </a:lnTo>
                    <a:lnTo>
                      <a:pt x="34866" y="38096"/>
                    </a:lnTo>
                    <a:lnTo>
                      <a:pt x="34683" y="37669"/>
                    </a:lnTo>
                    <a:lnTo>
                      <a:pt x="34440" y="36938"/>
                    </a:lnTo>
                    <a:lnTo>
                      <a:pt x="34257" y="36145"/>
                    </a:lnTo>
                    <a:lnTo>
                      <a:pt x="34074" y="35414"/>
                    </a:lnTo>
                    <a:lnTo>
                      <a:pt x="33952" y="34621"/>
                    </a:lnTo>
                    <a:lnTo>
                      <a:pt x="33891" y="33646"/>
                    </a:lnTo>
                    <a:lnTo>
                      <a:pt x="33769" y="32732"/>
                    </a:lnTo>
                    <a:lnTo>
                      <a:pt x="33586" y="31939"/>
                    </a:lnTo>
                    <a:lnTo>
                      <a:pt x="33342" y="31147"/>
                    </a:lnTo>
                    <a:lnTo>
                      <a:pt x="33099" y="30355"/>
                    </a:lnTo>
                    <a:lnTo>
                      <a:pt x="32794" y="29562"/>
                    </a:lnTo>
                    <a:lnTo>
                      <a:pt x="32550" y="28953"/>
                    </a:lnTo>
                    <a:lnTo>
                      <a:pt x="32428" y="28648"/>
                    </a:lnTo>
                    <a:lnTo>
                      <a:pt x="32245" y="28343"/>
                    </a:lnTo>
                    <a:lnTo>
                      <a:pt x="32001" y="27916"/>
                    </a:lnTo>
                    <a:lnTo>
                      <a:pt x="31879" y="27734"/>
                    </a:lnTo>
                    <a:lnTo>
                      <a:pt x="31819" y="27490"/>
                    </a:lnTo>
                    <a:lnTo>
                      <a:pt x="31758" y="27124"/>
                    </a:lnTo>
                    <a:lnTo>
                      <a:pt x="31697" y="26697"/>
                    </a:lnTo>
                    <a:lnTo>
                      <a:pt x="31697" y="25905"/>
                    </a:lnTo>
                    <a:lnTo>
                      <a:pt x="31514" y="24320"/>
                    </a:lnTo>
                    <a:lnTo>
                      <a:pt x="31270" y="22735"/>
                    </a:lnTo>
                    <a:lnTo>
                      <a:pt x="30965" y="21212"/>
                    </a:lnTo>
                    <a:lnTo>
                      <a:pt x="30965" y="20846"/>
                    </a:lnTo>
                    <a:lnTo>
                      <a:pt x="31026" y="20480"/>
                    </a:lnTo>
                    <a:lnTo>
                      <a:pt x="31026" y="19688"/>
                    </a:lnTo>
                    <a:lnTo>
                      <a:pt x="31026" y="18834"/>
                    </a:lnTo>
                    <a:lnTo>
                      <a:pt x="30965" y="18042"/>
                    </a:lnTo>
                    <a:lnTo>
                      <a:pt x="30904" y="17676"/>
                    </a:lnTo>
                    <a:lnTo>
                      <a:pt x="30782" y="17311"/>
                    </a:lnTo>
                    <a:lnTo>
                      <a:pt x="30478" y="16640"/>
                    </a:lnTo>
                    <a:lnTo>
                      <a:pt x="30112" y="16031"/>
                    </a:lnTo>
                    <a:lnTo>
                      <a:pt x="29746" y="15421"/>
                    </a:lnTo>
                    <a:lnTo>
                      <a:pt x="29502" y="15116"/>
                    </a:lnTo>
                    <a:lnTo>
                      <a:pt x="29258" y="14812"/>
                    </a:lnTo>
                    <a:lnTo>
                      <a:pt x="28954" y="14629"/>
                    </a:lnTo>
                    <a:lnTo>
                      <a:pt x="28649" y="14446"/>
                    </a:lnTo>
                    <a:lnTo>
                      <a:pt x="27978" y="14141"/>
                    </a:lnTo>
                    <a:lnTo>
                      <a:pt x="27247" y="13958"/>
                    </a:lnTo>
                    <a:lnTo>
                      <a:pt x="26455" y="13836"/>
                    </a:lnTo>
                    <a:lnTo>
                      <a:pt x="25662" y="13775"/>
                    </a:lnTo>
                    <a:lnTo>
                      <a:pt x="24748" y="13775"/>
                    </a:lnTo>
                    <a:lnTo>
                      <a:pt x="24565" y="13653"/>
                    </a:lnTo>
                    <a:lnTo>
                      <a:pt x="24260" y="13471"/>
                    </a:lnTo>
                    <a:lnTo>
                      <a:pt x="22919" y="12617"/>
                    </a:lnTo>
                    <a:lnTo>
                      <a:pt x="22554" y="12373"/>
                    </a:lnTo>
                    <a:lnTo>
                      <a:pt x="22432" y="12313"/>
                    </a:lnTo>
                    <a:lnTo>
                      <a:pt x="22310" y="12252"/>
                    </a:lnTo>
                    <a:lnTo>
                      <a:pt x="22310" y="12130"/>
                    </a:lnTo>
                    <a:lnTo>
                      <a:pt x="22127" y="10728"/>
                    </a:lnTo>
                    <a:lnTo>
                      <a:pt x="22066" y="10118"/>
                    </a:lnTo>
                    <a:lnTo>
                      <a:pt x="22066" y="9996"/>
                    </a:lnTo>
                    <a:lnTo>
                      <a:pt x="22188" y="9874"/>
                    </a:lnTo>
                    <a:lnTo>
                      <a:pt x="22493" y="9631"/>
                    </a:lnTo>
                    <a:lnTo>
                      <a:pt x="22615" y="9448"/>
                    </a:lnTo>
                    <a:lnTo>
                      <a:pt x="22676" y="9204"/>
                    </a:lnTo>
                    <a:lnTo>
                      <a:pt x="22858" y="8777"/>
                    </a:lnTo>
                    <a:lnTo>
                      <a:pt x="23224" y="7497"/>
                    </a:lnTo>
                    <a:lnTo>
                      <a:pt x="23407" y="6766"/>
                    </a:lnTo>
                    <a:lnTo>
                      <a:pt x="23529" y="6034"/>
                    </a:lnTo>
                    <a:lnTo>
                      <a:pt x="23651" y="5303"/>
                    </a:lnTo>
                    <a:lnTo>
                      <a:pt x="23651" y="4511"/>
                    </a:lnTo>
                    <a:lnTo>
                      <a:pt x="23590" y="3779"/>
                    </a:lnTo>
                    <a:lnTo>
                      <a:pt x="23468" y="3048"/>
                    </a:lnTo>
                    <a:lnTo>
                      <a:pt x="23285" y="2316"/>
                    </a:lnTo>
                    <a:lnTo>
                      <a:pt x="22919" y="1646"/>
                    </a:lnTo>
                    <a:lnTo>
                      <a:pt x="22493" y="1158"/>
                    </a:lnTo>
                    <a:lnTo>
                      <a:pt x="22005" y="731"/>
                    </a:lnTo>
                    <a:lnTo>
                      <a:pt x="21456" y="366"/>
                    </a:lnTo>
                    <a:lnTo>
                      <a:pt x="20786" y="122"/>
                    </a:lnTo>
                    <a:lnTo>
                      <a:pt x="19994" y="61"/>
                    </a:lnTo>
                    <a:lnTo>
                      <a:pt x="194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5"/>
            <p:cNvSpPr/>
            <p:nvPr/>
          </p:nvSpPr>
          <p:spPr>
            <a:xfrm rot="-2700000" flipH="1">
              <a:off x="6540234" y="3275403"/>
              <a:ext cx="596940" cy="59694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rot="4498620">
              <a:off x="6612062" y="915057"/>
              <a:ext cx="785859" cy="770785"/>
            </a:xfrm>
            <a:prstGeom prst="wedgeEllipseCallout">
              <a:avLst>
                <a:gd name="adj1" fmla="val -20833"/>
                <a:gd name="adj2" fmla="val 62500"/>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2700000">
              <a:off x="5018427" y="1550394"/>
              <a:ext cx="596940" cy="59694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293496" y="1964039"/>
              <a:ext cx="156900" cy="137400"/>
            </a:xfrm>
            <a:prstGeom prst="hear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5"/>
            <p:cNvGrpSpPr/>
            <p:nvPr/>
          </p:nvGrpSpPr>
          <p:grpSpPr>
            <a:xfrm>
              <a:off x="6870562" y="1166260"/>
              <a:ext cx="268559" cy="268559"/>
              <a:chOff x="8762414" y="2939573"/>
              <a:chExt cx="457200" cy="457200"/>
            </a:xfrm>
          </p:grpSpPr>
          <p:sp>
            <p:nvSpPr>
              <p:cNvPr id="220" name="Google Shape;220;p15"/>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5"/>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5"/>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3" name="Google Shape;223;p15"/>
            <p:cNvSpPr/>
            <p:nvPr/>
          </p:nvSpPr>
          <p:spPr>
            <a:xfrm>
              <a:off x="5182442" y="1731220"/>
              <a:ext cx="268465" cy="234889"/>
            </a:xfrm>
            <a:custGeom>
              <a:avLst/>
              <a:gdLst/>
              <a:ahLst/>
              <a:cxnLst/>
              <a:rect l="l" t="t" r="r" b="b"/>
              <a:pathLst>
                <a:path w="456961" h="399811" extrusionOk="0">
                  <a:moveTo>
                    <a:pt x="423386" y="38100"/>
                  </a:moveTo>
                  <a:lnTo>
                    <a:pt x="419576" y="34290"/>
                  </a:lnTo>
                  <a:cubicBezTo>
                    <a:pt x="374809" y="-11430"/>
                    <a:pt x="303371" y="-11430"/>
                    <a:pt x="259556" y="34290"/>
                  </a:cubicBezTo>
                  <a:lnTo>
                    <a:pt x="228124" y="67628"/>
                  </a:lnTo>
                  <a:lnTo>
                    <a:pt x="196691" y="35243"/>
                  </a:lnTo>
                  <a:cubicBezTo>
                    <a:pt x="151924" y="-10478"/>
                    <a:pt x="80486" y="-10478"/>
                    <a:pt x="36671" y="35243"/>
                  </a:cubicBezTo>
                  <a:lnTo>
                    <a:pt x="32861" y="38100"/>
                  </a:lnTo>
                  <a:cubicBezTo>
                    <a:pt x="-10954" y="83820"/>
                    <a:pt x="-10954" y="157163"/>
                    <a:pt x="32861" y="201930"/>
                  </a:cubicBezTo>
                  <a:lnTo>
                    <a:pt x="219551" y="396240"/>
                  </a:lnTo>
                  <a:cubicBezTo>
                    <a:pt x="224314" y="401003"/>
                    <a:pt x="231934" y="401003"/>
                    <a:pt x="236696" y="396240"/>
                  </a:cubicBezTo>
                  <a:lnTo>
                    <a:pt x="423386" y="201930"/>
                  </a:lnTo>
                  <a:cubicBezTo>
                    <a:pt x="468154" y="157163"/>
                    <a:pt x="468154" y="83820"/>
                    <a:pt x="423386" y="38100"/>
                  </a:cubicBezTo>
                  <a:close/>
                  <a:moveTo>
                    <a:pt x="298609" y="214313"/>
                  </a:moveTo>
                  <a:cubicBezTo>
                    <a:pt x="294799" y="218123"/>
                    <a:pt x="290036" y="220028"/>
                    <a:pt x="285274" y="220028"/>
                  </a:cubicBezTo>
                  <a:lnTo>
                    <a:pt x="247174" y="220028"/>
                  </a:lnTo>
                  <a:lnTo>
                    <a:pt x="247174" y="258128"/>
                  </a:lnTo>
                  <a:cubicBezTo>
                    <a:pt x="247174" y="268605"/>
                    <a:pt x="238601" y="277178"/>
                    <a:pt x="228124" y="277178"/>
                  </a:cubicBezTo>
                  <a:cubicBezTo>
                    <a:pt x="217646" y="277178"/>
                    <a:pt x="209074" y="268605"/>
                    <a:pt x="209074" y="258128"/>
                  </a:cubicBezTo>
                  <a:lnTo>
                    <a:pt x="209074" y="220028"/>
                  </a:lnTo>
                  <a:lnTo>
                    <a:pt x="170974" y="220028"/>
                  </a:lnTo>
                  <a:cubicBezTo>
                    <a:pt x="160496" y="220028"/>
                    <a:pt x="151924" y="211455"/>
                    <a:pt x="151924" y="200978"/>
                  </a:cubicBezTo>
                  <a:cubicBezTo>
                    <a:pt x="151924" y="195263"/>
                    <a:pt x="153829" y="190500"/>
                    <a:pt x="157639" y="187643"/>
                  </a:cubicBezTo>
                  <a:cubicBezTo>
                    <a:pt x="161449" y="183833"/>
                    <a:pt x="166211" y="181928"/>
                    <a:pt x="170974" y="181928"/>
                  </a:cubicBezTo>
                  <a:lnTo>
                    <a:pt x="209074" y="181928"/>
                  </a:lnTo>
                  <a:lnTo>
                    <a:pt x="209074" y="143828"/>
                  </a:lnTo>
                  <a:cubicBezTo>
                    <a:pt x="209074" y="133350"/>
                    <a:pt x="217646" y="124778"/>
                    <a:pt x="228124" y="124778"/>
                  </a:cubicBezTo>
                  <a:cubicBezTo>
                    <a:pt x="233839" y="124778"/>
                    <a:pt x="238601" y="126683"/>
                    <a:pt x="241459" y="130493"/>
                  </a:cubicBezTo>
                  <a:cubicBezTo>
                    <a:pt x="245269" y="134303"/>
                    <a:pt x="247174" y="139065"/>
                    <a:pt x="247174" y="143828"/>
                  </a:cubicBezTo>
                  <a:lnTo>
                    <a:pt x="247174" y="181928"/>
                  </a:lnTo>
                  <a:lnTo>
                    <a:pt x="285274" y="181928"/>
                  </a:lnTo>
                  <a:cubicBezTo>
                    <a:pt x="295751" y="181928"/>
                    <a:pt x="304324" y="190500"/>
                    <a:pt x="304324" y="200978"/>
                  </a:cubicBezTo>
                  <a:cubicBezTo>
                    <a:pt x="304324" y="205740"/>
                    <a:pt x="302419" y="210503"/>
                    <a:pt x="298609" y="2143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 name="Google Shape;224;p15"/>
            <p:cNvGrpSpPr/>
            <p:nvPr/>
          </p:nvGrpSpPr>
          <p:grpSpPr>
            <a:xfrm>
              <a:off x="6704415" y="3439599"/>
              <a:ext cx="268559" cy="268559"/>
              <a:chOff x="3293633" y="3741845"/>
              <a:chExt cx="457200" cy="457200"/>
            </a:xfrm>
          </p:grpSpPr>
          <p:sp>
            <p:nvSpPr>
              <p:cNvPr id="225" name="Google Shape;225;p15"/>
              <p:cNvSpPr/>
              <p:nvPr/>
            </p:nvSpPr>
            <p:spPr>
              <a:xfrm>
                <a:off x="3382215" y="3834237"/>
                <a:ext cx="278368" cy="279320"/>
              </a:xfrm>
              <a:custGeom>
                <a:avLst/>
                <a:gdLst/>
                <a:ahLst/>
                <a:cxnLst/>
                <a:rect l="l" t="t" r="r" b="b"/>
                <a:pathLst>
                  <a:path w="278368" h="279320" extrusionOk="0">
                    <a:moveTo>
                      <a:pt x="0" y="193358"/>
                    </a:moveTo>
                    <a:cubicBezTo>
                      <a:pt x="0" y="216218"/>
                      <a:pt x="8572" y="238125"/>
                      <a:pt x="24765" y="254318"/>
                    </a:cubicBezTo>
                    <a:cubicBezTo>
                      <a:pt x="58102" y="287655"/>
                      <a:pt x="112395" y="287655"/>
                      <a:pt x="145733" y="254318"/>
                    </a:cubicBezTo>
                    <a:lnTo>
                      <a:pt x="253365" y="145733"/>
                    </a:lnTo>
                    <a:cubicBezTo>
                      <a:pt x="286703" y="112395"/>
                      <a:pt x="286703" y="58103"/>
                      <a:pt x="253365" y="24765"/>
                    </a:cubicBezTo>
                    <a:cubicBezTo>
                      <a:pt x="236220" y="7620"/>
                      <a:pt x="214312" y="0"/>
                      <a:pt x="192405" y="0"/>
                    </a:cubicBezTo>
                    <a:cubicBezTo>
                      <a:pt x="170498" y="0"/>
                      <a:pt x="148590" y="8573"/>
                      <a:pt x="131445" y="24765"/>
                    </a:cubicBezTo>
                    <a:lnTo>
                      <a:pt x="24765" y="132398"/>
                    </a:lnTo>
                    <a:cubicBezTo>
                      <a:pt x="8572" y="148590"/>
                      <a:pt x="0" y="170498"/>
                      <a:pt x="0" y="193358"/>
                    </a:cubicBezTo>
                    <a:close/>
                    <a:moveTo>
                      <a:pt x="125730" y="88583"/>
                    </a:moveTo>
                    <a:cubicBezTo>
                      <a:pt x="139065" y="88583"/>
                      <a:pt x="149543" y="99060"/>
                      <a:pt x="149543" y="112395"/>
                    </a:cubicBezTo>
                    <a:cubicBezTo>
                      <a:pt x="149543" y="125730"/>
                      <a:pt x="139065" y="136208"/>
                      <a:pt x="125730" y="136208"/>
                    </a:cubicBezTo>
                    <a:cubicBezTo>
                      <a:pt x="112395" y="136208"/>
                      <a:pt x="101918" y="125730"/>
                      <a:pt x="101918" y="112395"/>
                    </a:cubicBezTo>
                    <a:cubicBezTo>
                      <a:pt x="101918" y="99060"/>
                      <a:pt x="112395" y="88583"/>
                      <a:pt x="125730" y="88583"/>
                    </a:cubicBezTo>
                    <a:close/>
                    <a:moveTo>
                      <a:pt x="92393" y="164783"/>
                    </a:moveTo>
                    <a:cubicBezTo>
                      <a:pt x="113348" y="164783"/>
                      <a:pt x="130493" y="181928"/>
                      <a:pt x="130493" y="202883"/>
                    </a:cubicBezTo>
                    <a:cubicBezTo>
                      <a:pt x="130493" y="223838"/>
                      <a:pt x="113348" y="240983"/>
                      <a:pt x="92393" y="240983"/>
                    </a:cubicBezTo>
                    <a:cubicBezTo>
                      <a:pt x="71437" y="240983"/>
                      <a:pt x="54293" y="223838"/>
                      <a:pt x="54293" y="202883"/>
                    </a:cubicBezTo>
                    <a:cubicBezTo>
                      <a:pt x="54293" y="181928"/>
                      <a:pt x="71437" y="164783"/>
                      <a:pt x="92393" y="1647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5"/>
              <p:cNvSpPr/>
              <p:nvPr/>
            </p:nvSpPr>
            <p:spPr>
              <a:xfrm>
                <a:off x="3293633" y="3741845"/>
                <a:ext cx="457200" cy="457200"/>
              </a:xfrm>
              <a:custGeom>
                <a:avLst/>
                <a:gdLst/>
                <a:ahLst/>
                <a:cxnLst/>
                <a:rect l="l" t="t" r="r" b="b"/>
                <a:pathLst>
                  <a:path w="457200" h="457200" extrusionOk="0">
                    <a:moveTo>
                      <a:pt x="438150" y="152400"/>
                    </a:moveTo>
                    <a:lnTo>
                      <a:pt x="412433" y="152400"/>
                    </a:lnTo>
                    <a:cubicBezTo>
                      <a:pt x="411480" y="147638"/>
                      <a:pt x="410528" y="142875"/>
                      <a:pt x="408623" y="138113"/>
                    </a:cubicBezTo>
                    <a:cubicBezTo>
                      <a:pt x="408623" y="137160"/>
                      <a:pt x="407670" y="136208"/>
                      <a:pt x="407670" y="135255"/>
                    </a:cubicBezTo>
                    <a:cubicBezTo>
                      <a:pt x="406718" y="131445"/>
                      <a:pt x="404813" y="127635"/>
                      <a:pt x="403860" y="123825"/>
                    </a:cubicBezTo>
                    <a:cubicBezTo>
                      <a:pt x="403860" y="122873"/>
                      <a:pt x="402908" y="121920"/>
                      <a:pt x="402908" y="120968"/>
                    </a:cubicBezTo>
                    <a:cubicBezTo>
                      <a:pt x="401003" y="117158"/>
                      <a:pt x="399098" y="113348"/>
                      <a:pt x="397193" y="109538"/>
                    </a:cubicBezTo>
                    <a:cubicBezTo>
                      <a:pt x="397193" y="109538"/>
                      <a:pt x="396240" y="108585"/>
                      <a:pt x="396240" y="108585"/>
                    </a:cubicBezTo>
                    <a:cubicBezTo>
                      <a:pt x="393383" y="104775"/>
                      <a:pt x="390525" y="100013"/>
                      <a:pt x="387668" y="96203"/>
                    </a:cubicBezTo>
                    <a:lnTo>
                      <a:pt x="403860" y="80010"/>
                    </a:lnTo>
                    <a:cubicBezTo>
                      <a:pt x="411480" y="72390"/>
                      <a:pt x="411480" y="60960"/>
                      <a:pt x="403860" y="53340"/>
                    </a:cubicBezTo>
                    <a:cubicBezTo>
                      <a:pt x="396240" y="45720"/>
                      <a:pt x="384810" y="45720"/>
                      <a:pt x="377190" y="53340"/>
                    </a:cubicBezTo>
                    <a:lnTo>
                      <a:pt x="360045" y="70485"/>
                    </a:lnTo>
                    <a:cubicBezTo>
                      <a:pt x="342900" y="58103"/>
                      <a:pt x="324803" y="50483"/>
                      <a:pt x="304800" y="46673"/>
                    </a:cubicBezTo>
                    <a:cubicBezTo>
                      <a:pt x="304800" y="46673"/>
                      <a:pt x="304800" y="46673"/>
                      <a:pt x="304800" y="46673"/>
                    </a:cubicBezTo>
                    <a:lnTo>
                      <a:pt x="304800" y="19050"/>
                    </a:lnTo>
                    <a:cubicBezTo>
                      <a:pt x="304800" y="8573"/>
                      <a:pt x="296228" y="0"/>
                      <a:pt x="285750" y="0"/>
                    </a:cubicBezTo>
                    <a:cubicBezTo>
                      <a:pt x="275273" y="0"/>
                      <a:pt x="266700" y="8573"/>
                      <a:pt x="266700" y="19050"/>
                    </a:cubicBezTo>
                    <a:lnTo>
                      <a:pt x="266700" y="45720"/>
                    </a:lnTo>
                    <a:cubicBezTo>
                      <a:pt x="266700" y="45720"/>
                      <a:pt x="266700" y="45720"/>
                      <a:pt x="266700" y="45720"/>
                    </a:cubicBezTo>
                    <a:cubicBezTo>
                      <a:pt x="259080" y="46673"/>
                      <a:pt x="250508" y="48578"/>
                      <a:pt x="242888" y="50483"/>
                    </a:cubicBezTo>
                    <a:cubicBezTo>
                      <a:pt x="242888" y="50483"/>
                      <a:pt x="242888" y="50483"/>
                      <a:pt x="242888" y="50483"/>
                    </a:cubicBezTo>
                    <a:cubicBezTo>
                      <a:pt x="239078" y="51435"/>
                      <a:pt x="235268" y="53340"/>
                      <a:pt x="231458" y="54293"/>
                    </a:cubicBezTo>
                    <a:cubicBezTo>
                      <a:pt x="227648" y="56198"/>
                      <a:pt x="223838" y="57150"/>
                      <a:pt x="220028" y="60008"/>
                    </a:cubicBezTo>
                    <a:lnTo>
                      <a:pt x="194310" y="34290"/>
                    </a:lnTo>
                    <a:cubicBezTo>
                      <a:pt x="186690" y="26670"/>
                      <a:pt x="175260" y="26670"/>
                      <a:pt x="167640" y="34290"/>
                    </a:cubicBezTo>
                    <a:cubicBezTo>
                      <a:pt x="160020" y="41910"/>
                      <a:pt x="160020" y="53340"/>
                      <a:pt x="167640" y="60960"/>
                    </a:cubicBezTo>
                    <a:lnTo>
                      <a:pt x="188595" y="81915"/>
                    </a:lnTo>
                    <a:cubicBezTo>
                      <a:pt x="188595" y="81915"/>
                      <a:pt x="187643" y="82868"/>
                      <a:pt x="187643" y="82868"/>
                    </a:cubicBezTo>
                    <a:lnTo>
                      <a:pt x="154305" y="116205"/>
                    </a:lnTo>
                    <a:lnTo>
                      <a:pt x="119063" y="80963"/>
                    </a:lnTo>
                    <a:cubicBezTo>
                      <a:pt x="111443" y="73343"/>
                      <a:pt x="100013" y="73343"/>
                      <a:pt x="92393" y="80963"/>
                    </a:cubicBezTo>
                    <a:cubicBezTo>
                      <a:pt x="84773" y="88583"/>
                      <a:pt x="84773" y="100013"/>
                      <a:pt x="92393" y="107633"/>
                    </a:cubicBezTo>
                    <a:lnTo>
                      <a:pt x="127635" y="142875"/>
                    </a:lnTo>
                    <a:lnTo>
                      <a:pt x="87630" y="182880"/>
                    </a:lnTo>
                    <a:lnTo>
                      <a:pt x="61913" y="157163"/>
                    </a:lnTo>
                    <a:cubicBezTo>
                      <a:pt x="54293" y="149543"/>
                      <a:pt x="42863" y="149543"/>
                      <a:pt x="35243" y="157163"/>
                    </a:cubicBezTo>
                    <a:cubicBezTo>
                      <a:pt x="27623" y="164783"/>
                      <a:pt x="27623" y="176213"/>
                      <a:pt x="35243" y="183833"/>
                    </a:cubicBezTo>
                    <a:lnTo>
                      <a:pt x="62865" y="211455"/>
                    </a:lnTo>
                    <a:cubicBezTo>
                      <a:pt x="62865" y="211455"/>
                      <a:pt x="62865" y="211455"/>
                      <a:pt x="62865" y="211455"/>
                    </a:cubicBezTo>
                    <a:cubicBezTo>
                      <a:pt x="54293" y="224790"/>
                      <a:pt x="47625" y="240030"/>
                      <a:pt x="44768" y="255270"/>
                    </a:cubicBezTo>
                    <a:cubicBezTo>
                      <a:pt x="44768" y="255270"/>
                      <a:pt x="44768" y="255270"/>
                      <a:pt x="44768" y="255270"/>
                    </a:cubicBezTo>
                    <a:lnTo>
                      <a:pt x="19050" y="255270"/>
                    </a:lnTo>
                    <a:cubicBezTo>
                      <a:pt x="8573" y="255270"/>
                      <a:pt x="0" y="263843"/>
                      <a:pt x="0" y="274320"/>
                    </a:cubicBezTo>
                    <a:cubicBezTo>
                      <a:pt x="0" y="284798"/>
                      <a:pt x="8573" y="293370"/>
                      <a:pt x="19050" y="293370"/>
                    </a:cubicBezTo>
                    <a:lnTo>
                      <a:pt x="40958" y="293370"/>
                    </a:lnTo>
                    <a:cubicBezTo>
                      <a:pt x="40958" y="293370"/>
                      <a:pt x="40958" y="293370"/>
                      <a:pt x="40958" y="293370"/>
                    </a:cubicBezTo>
                    <a:cubicBezTo>
                      <a:pt x="40958" y="296228"/>
                      <a:pt x="41910" y="299085"/>
                      <a:pt x="41910" y="300990"/>
                    </a:cubicBezTo>
                    <a:cubicBezTo>
                      <a:pt x="41910" y="301943"/>
                      <a:pt x="41910" y="302895"/>
                      <a:pt x="41910" y="302895"/>
                    </a:cubicBezTo>
                    <a:cubicBezTo>
                      <a:pt x="42863" y="311468"/>
                      <a:pt x="45720" y="320040"/>
                      <a:pt x="48578" y="327660"/>
                    </a:cubicBezTo>
                    <a:cubicBezTo>
                      <a:pt x="48578" y="327660"/>
                      <a:pt x="48578" y="328613"/>
                      <a:pt x="48578" y="328613"/>
                    </a:cubicBezTo>
                    <a:cubicBezTo>
                      <a:pt x="52388" y="340043"/>
                      <a:pt x="58103" y="351473"/>
                      <a:pt x="65723" y="360998"/>
                    </a:cubicBezTo>
                    <a:lnTo>
                      <a:pt x="52388" y="374333"/>
                    </a:lnTo>
                    <a:cubicBezTo>
                      <a:pt x="44768" y="381953"/>
                      <a:pt x="44768" y="393383"/>
                      <a:pt x="52388" y="401003"/>
                    </a:cubicBezTo>
                    <a:cubicBezTo>
                      <a:pt x="57150" y="407670"/>
                      <a:pt x="61913" y="409575"/>
                      <a:pt x="66675" y="409575"/>
                    </a:cubicBezTo>
                    <a:cubicBezTo>
                      <a:pt x="71438" y="409575"/>
                      <a:pt x="76200" y="407670"/>
                      <a:pt x="80010" y="403860"/>
                    </a:cubicBezTo>
                    <a:lnTo>
                      <a:pt x="92393" y="391478"/>
                    </a:lnTo>
                    <a:cubicBezTo>
                      <a:pt x="97155" y="395288"/>
                      <a:pt x="101918" y="398145"/>
                      <a:pt x="107633" y="401955"/>
                    </a:cubicBezTo>
                    <a:cubicBezTo>
                      <a:pt x="107633" y="401955"/>
                      <a:pt x="108585" y="401955"/>
                      <a:pt x="108585" y="402908"/>
                    </a:cubicBezTo>
                    <a:cubicBezTo>
                      <a:pt x="110490" y="403860"/>
                      <a:pt x="113348" y="405765"/>
                      <a:pt x="115253" y="406718"/>
                    </a:cubicBezTo>
                    <a:cubicBezTo>
                      <a:pt x="116205" y="407670"/>
                      <a:pt x="117158" y="407670"/>
                      <a:pt x="118110" y="408623"/>
                    </a:cubicBezTo>
                    <a:cubicBezTo>
                      <a:pt x="120015" y="409575"/>
                      <a:pt x="122873" y="410528"/>
                      <a:pt x="124778" y="411480"/>
                    </a:cubicBezTo>
                    <a:cubicBezTo>
                      <a:pt x="127635" y="412433"/>
                      <a:pt x="130493" y="413385"/>
                      <a:pt x="133350" y="414338"/>
                    </a:cubicBezTo>
                    <a:cubicBezTo>
                      <a:pt x="135255" y="415290"/>
                      <a:pt x="136208" y="415290"/>
                      <a:pt x="138113" y="415290"/>
                    </a:cubicBezTo>
                    <a:cubicBezTo>
                      <a:pt x="140018" y="416243"/>
                      <a:pt x="142875" y="416243"/>
                      <a:pt x="144780" y="417195"/>
                    </a:cubicBezTo>
                    <a:cubicBezTo>
                      <a:pt x="146685" y="417195"/>
                      <a:pt x="147638" y="418148"/>
                      <a:pt x="149543" y="418148"/>
                    </a:cubicBezTo>
                    <a:cubicBezTo>
                      <a:pt x="152400" y="419100"/>
                      <a:pt x="155258" y="419100"/>
                      <a:pt x="158115" y="419100"/>
                    </a:cubicBezTo>
                    <a:cubicBezTo>
                      <a:pt x="159068" y="419100"/>
                      <a:pt x="160020" y="419100"/>
                      <a:pt x="160973" y="419100"/>
                    </a:cubicBezTo>
                    <a:cubicBezTo>
                      <a:pt x="160973" y="419100"/>
                      <a:pt x="160973" y="419100"/>
                      <a:pt x="160973" y="419100"/>
                    </a:cubicBezTo>
                    <a:lnTo>
                      <a:pt x="160973" y="438150"/>
                    </a:lnTo>
                    <a:cubicBezTo>
                      <a:pt x="160973" y="448628"/>
                      <a:pt x="169545" y="457200"/>
                      <a:pt x="180023" y="457200"/>
                    </a:cubicBezTo>
                    <a:cubicBezTo>
                      <a:pt x="190500" y="457200"/>
                      <a:pt x="199073" y="448628"/>
                      <a:pt x="199073" y="438150"/>
                    </a:cubicBezTo>
                    <a:lnTo>
                      <a:pt x="199073" y="416243"/>
                    </a:lnTo>
                    <a:cubicBezTo>
                      <a:pt x="199073" y="416243"/>
                      <a:pt x="199073" y="416243"/>
                      <a:pt x="199073" y="416243"/>
                    </a:cubicBezTo>
                    <a:cubicBezTo>
                      <a:pt x="215265" y="413385"/>
                      <a:pt x="231458" y="406718"/>
                      <a:pt x="245745" y="397193"/>
                    </a:cubicBezTo>
                    <a:lnTo>
                      <a:pt x="271463" y="422910"/>
                    </a:lnTo>
                    <a:cubicBezTo>
                      <a:pt x="276225" y="426720"/>
                      <a:pt x="280988" y="428625"/>
                      <a:pt x="285750" y="428625"/>
                    </a:cubicBezTo>
                    <a:cubicBezTo>
                      <a:pt x="290513" y="428625"/>
                      <a:pt x="295275" y="426720"/>
                      <a:pt x="299085" y="422910"/>
                    </a:cubicBezTo>
                    <a:cubicBezTo>
                      <a:pt x="306705" y="415290"/>
                      <a:pt x="306705" y="403860"/>
                      <a:pt x="299085" y="396240"/>
                    </a:cubicBezTo>
                    <a:lnTo>
                      <a:pt x="275273" y="372428"/>
                    </a:lnTo>
                    <a:lnTo>
                      <a:pt x="315278" y="332423"/>
                    </a:lnTo>
                    <a:lnTo>
                      <a:pt x="348615" y="365760"/>
                    </a:lnTo>
                    <a:cubicBezTo>
                      <a:pt x="352425" y="369570"/>
                      <a:pt x="357188" y="371475"/>
                      <a:pt x="361950" y="371475"/>
                    </a:cubicBezTo>
                    <a:cubicBezTo>
                      <a:pt x="366713" y="371475"/>
                      <a:pt x="371475" y="369570"/>
                      <a:pt x="375285" y="365760"/>
                    </a:cubicBezTo>
                    <a:cubicBezTo>
                      <a:pt x="382905" y="358140"/>
                      <a:pt x="382905" y="346710"/>
                      <a:pt x="375285" y="339090"/>
                    </a:cubicBezTo>
                    <a:lnTo>
                      <a:pt x="341948" y="305753"/>
                    </a:lnTo>
                    <a:lnTo>
                      <a:pt x="375285" y="272415"/>
                    </a:lnTo>
                    <a:cubicBezTo>
                      <a:pt x="375285" y="272415"/>
                      <a:pt x="376238" y="271463"/>
                      <a:pt x="376238" y="271463"/>
                    </a:cubicBezTo>
                    <a:lnTo>
                      <a:pt x="395288" y="290513"/>
                    </a:lnTo>
                    <a:cubicBezTo>
                      <a:pt x="400050" y="293370"/>
                      <a:pt x="404813" y="295275"/>
                      <a:pt x="409575" y="295275"/>
                    </a:cubicBezTo>
                    <a:cubicBezTo>
                      <a:pt x="414338" y="295275"/>
                      <a:pt x="419100" y="293370"/>
                      <a:pt x="422910" y="289560"/>
                    </a:cubicBezTo>
                    <a:cubicBezTo>
                      <a:pt x="430530" y="281940"/>
                      <a:pt x="430530" y="270510"/>
                      <a:pt x="422910" y="262890"/>
                    </a:cubicBezTo>
                    <a:lnTo>
                      <a:pt x="400050" y="240030"/>
                    </a:lnTo>
                    <a:cubicBezTo>
                      <a:pt x="405765" y="228600"/>
                      <a:pt x="410528" y="216218"/>
                      <a:pt x="412433" y="203835"/>
                    </a:cubicBezTo>
                    <a:cubicBezTo>
                      <a:pt x="412433" y="203835"/>
                      <a:pt x="412433" y="203835"/>
                      <a:pt x="412433" y="203835"/>
                    </a:cubicBezTo>
                    <a:cubicBezTo>
                      <a:pt x="413385" y="200025"/>
                      <a:pt x="413385" y="195263"/>
                      <a:pt x="414338" y="191453"/>
                    </a:cubicBezTo>
                    <a:cubicBezTo>
                      <a:pt x="414338" y="191453"/>
                      <a:pt x="414338" y="191453"/>
                      <a:pt x="414338" y="191453"/>
                    </a:cubicBezTo>
                    <a:lnTo>
                      <a:pt x="438150" y="191453"/>
                    </a:lnTo>
                    <a:cubicBezTo>
                      <a:pt x="438150" y="191453"/>
                      <a:pt x="438150" y="191453"/>
                      <a:pt x="438150" y="191453"/>
                    </a:cubicBezTo>
                    <a:cubicBezTo>
                      <a:pt x="448628" y="191453"/>
                      <a:pt x="457200" y="182880"/>
                      <a:pt x="457200" y="172403"/>
                    </a:cubicBezTo>
                    <a:cubicBezTo>
                      <a:pt x="457200" y="160973"/>
                      <a:pt x="448628" y="152400"/>
                      <a:pt x="438150" y="152400"/>
                    </a:cubicBezTo>
                    <a:close/>
                    <a:moveTo>
                      <a:pt x="207645" y="103823"/>
                    </a:moveTo>
                    <a:cubicBezTo>
                      <a:pt x="207645" y="103823"/>
                      <a:pt x="208598" y="102870"/>
                      <a:pt x="208598" y="102870"/>
                    </a:cubicBezTo>
                    <a:cubicBezTo>
                      <a:pt x="218123" y="93345"/>
                      <a:pt x="229553" y="86678"/>
                      <a:pt x="240983" y="81915"/>
                    </a:cubicBezTo>
                    <a:cubicBezTo>
                      <a:pt x="240983" y="81915"/>
                      <a:pt x="240983" y="81915"/>
                      <a:pt x="240983" y="81915"/>
                    </a:cubicBezTo>
                    <a:cubicBezTo>
                      <a:pt x="249555" y="78105"/>
                      <a:pt x="258128" y="76200"/>
                      <a:pt x="266700" y="75248"/>
                    </a:cubicBezTo>
                    <a:cubicBezTo>
                      <a:pt x="269558" y="75248"/>
                      <a:pt x="273368" y="74295"/>
                      <a:pt x="276225" y="74295"/>
                    </a:cubicBezTo>
                    <a:cubicBezTo>
                      <a:pt x="276225" y="74295"/>
                      <a:pt x="276225" y="74295"/>
                      <a:pt x="276225" y="74295"/>
                    </a:cubicBezTo>
                    <a:cubicBezTo>
                      <a:pt x="279083" y="74295"/>
                      <a:pt x="282893" y="74295"/>
                      <a:pt x="285750" y="74295"/>
                    </a:cubicBezTo>
                    <a:cubicBezTo>
                      <a:pt x="285750" y="74295"/>
                      <a:pt x="285750" y="74295"/>
                      <a:pt x="285750" y="74295"/>
                    </a:cubicBezTo>
                    <a:cubicBezTo>
                      <a:pt x="288608" y="74295"/>
                      <a:pt x="292418" y="74295"/>
                      <a:pt x="295275" y="75248"/>
                    </a:cubicBezTo>
                    <a:cubicBezTo>
                      <a:pt x="295275" y="75248"/>
                      <a:pt x="295275" y="75248"/>
                      <a:pt x="295275" y="75248"/>
                    </a:cubicBezTo>
                    <a:cubicBezTo>
                      <a:pt x="298133" y="75248"/>
                      <a:pt x="301943" y="76200"/>
                      <a:pt x="304800" y="77153"/>
                    </a:cubicBezTo>
                    <a:cubicBezTo>
                      <a:pt x="310515" y="78105"/>
                      <a:pt x="317183" y="80010"/>
                      <a:pt x="322898" y="82868"/>
                    </a:cubicBezTo>
                    <a:cubicBezTo>
                      <a:pt x="322898" y="82868"/>
                      <a:pt x="323850" y="82868"/>
                      <a:pt x="323850" y="83820"/>
                    </a:cubicBezTo>
                    <a:cubicBezTo>
                      <a:pt x="326708" y="84773"/>
                      <a:pt x="328613" y="85725"/>
                      <a:pt x="331470" y="87630"/>
                    </a:cubicBezTo>
                    <a:cubicBezTo>
                      <a:pt x="332423" y="85725"/>
                      <a:pt x="333375" y="86678"/>
                      <a:pt x="334328" y="87630"/>
                    </a:cubicBezTo>
                    <a:cubicBezTo>
                      <a:pt x="336233" y="88583"/>
                      <a:pt x="338138" y="89535"/>
                      <a:pt x="340043" y="91440"/>
                    </a:cubicBezTo>
                    <a:cubicBezTo>
                      <a:pt x="342900" y="93345"/>
                      <a:pt x="345758" y="95250"/>
                      <a:pt x="348615" y="97155"/>
                    </a:cubicBezTo>
                    <a:cubicBezTo>
                      <a:pt x="351473" y="99060"/>
                      <a:pt x="354330" y="101918"/>
                      <a:pt x="356235" y="103823"/>
                    </a:cubicBezTo>
                    <a:cubicBezTo>
                      <a:pt x="358140" y="105728"/>
                      <a:pt x="360045" y="108585"/>
                      <a:pt x="361950" y="110490"/>
                    </a:cubicBezTo>
                    <a:cubicBezTo>
                      <a:pt x="363855" y="112395"/>
                      <a:pt x="365760" y="115253"/>
                      <a:pt x="366713" y="117158"/>
                    </a:cubicBezTo>
                    <a:cubicBezTo>
                      <a:pt x="368618" y="120015"/>
                      <a:pt x="370523" y="122873"/>
                      <a:pt x="372428" y="125730"/>
                    </a:cubicBezTo>
                    <a:cubicBezTo>
                      <a:pt x="372428" y="125730"/>
                      <a:pt x="372428" y="125730"/>
                      <a:pt x="372428" y="125730"/>
                    </a:cubicBezTo>
                    <a:cubicBezTo>
                      <a:pt x="374333" y="128588"/>
                      <a:pt x="375285" y="131445"/>
                      <a:pt x="377190" y="134303"/>
                    </a:cubicBezTo>
                    <a:cubicBezTo>
                      <a:pt x="377190" y="134303"/>
                      <a:pt x="377190" y="134303"/>
                      <a:pt x="377190" y="134303"/>
                    </a:cubicBezTo>
                    <a:cubicBezTo>
                      <a:pt x="378143" y="137160"/>
                      <a:pt x="380048" y="140018"/>
                      <a:pt x="381000" y="142875"/>
                    </a:cubicBezTo>
                    <a:cubicBezTo>
                      <a:pt x="381000" y="142875"/>
                      <a:pt x="381000" y="142875"/>
                      <a:pt x="381000" y="142875"/>
                    </a:cubicBezTo>
                    <a:cubicBezTo>
                      <a:pt x="381953" y="145733"/>
                      <a:pt x="382905" y="148590"/>
                      <a:pt x="383858" y="152400"/>
                    </a:cubicBezTo>
                    <a:cubicBezTo>
                      <a:pt x="385763" y="159068"/>
                      <a:pt x="386715" y="164783"/>
                      <a:pt x="386715" y="171450"/>
                    </a:cubicBezTo>
                    <a:cubicBezTo>
                      <a:pt x="386715" y="171450"/>
                      <a:pt x="386715" y="171450"/>
                      <a:pt x="386715" y="171450"/>
                    </a:cubicBezTo>
                    <a:cubicBezTo>
                      <a:pt x="386715" y="174308"/>
                      <a:pt x="386715" y="178118"/>
                      <a:pt x="386715" y="180975"/>
                    </a:cubicBezTo>
                    <a:cubicBezTo>
                      <a:pt x="386715" y="180975"/>
                      <a:pt x="386715" y="180975"/>
                      <a:pt x="386715" y="180975"/>
                    </a:cubicBezTo>
                    <a:cubicBezTo>
                      <a:pt x="386715" y="183833"/>
                      <a:pt x="386715" y="187643"/>
                      <a:pt x="385763" y="190500"/>
                    </a:cubicBezTo>
                    <a:cubicBezTo>
                      <a:pt x="385763" y="190500"/>
                      <a:pt x="385763" y="190500"/>
                      <a:pt x="385763" y="190500"/>
                    </a:cubicBezTo>
                    <a:cubicBezTo>
                      <a:pt x="384810" y="195263"/>
                      <a:pt x="384810" y="199073"/>
                      <a:pt x="382905" y="203835"/>
                    </a:cubicBezTo>
                    <a:cubicBezTo>
                      <a:pt x="382905" y="203835"/>
                      <a:pt x="382905" y="204788"/>
                      <a:pt x="382905" y="204788"/>
                    </a:cubicBezTo>
                    <a:cubicBezTo>
                      <a:pt x="381953" y="209550"/>
                      <a:pt x="380048" y="213360"/>
                      <a:pt x="378143" y="218123"/>
                    </a:cubicBezTo>
                    <a:cubicBezTo>
                      <a:pt x="373380" y="229553"/>
                      <a:pt x="365760" y="240983"/>
                      <a:pt x="357188" y="250508"/>
                    </a:cubicBezTo>
                    <a:cubicBezTo>
                      <a:pt x="357188" y="250508"/>
                      <a:pt x="356235" y="251460"/>
                      <a:pt x="356235" y="251460"/>
                    </a:cubicBezTo>
                    <a:lnTo>
                      <a:pt x="281940" y="325755"/>
                    </a:lnTo>
                    <a:lnTo>
                      <a:pt x="255270" y="352425"/>
                    </a:lnTo>
                    <a:lnTo>
                      <a:pt x="247650" y="360045"/>
                    </a:lnTo>
                    <a:cubicBezTo>
                      <a:pt x="244793" y="362903"/>
                      <a:pt x="240983" y="365760"/>
                      <a:pt x="237173" y="368618"/>
                    </a:cubicBezTo>
                    <a:cubicBezTo>
                      <a:pt x="236220" y="368618"/>
                      <a:pt x="236220" y="369570"/>
                      <a:pt x="235268" y="369570"/>
                    </a:cubicBezTo>
                    <a:cubicBezTo>
                      <a:pt x="231458" y="372428"/>
                      <a:pt x="228600" y="374333"/>
                      <a:pt x="224790" y="376238"/>
                    </a:cubicBezTo>
                    <a:cubicBezTo>
                      <a:pt x="224790" y="376238"/>
                      <a:pt x="224790" y="376238"/>
                      <a:pt x="224790" y="376238"/>
                    </a:cubicBezTo>
                    <a:cubicBezTo>
                      <a:pt x="216218" y="381000"/>
                      <a:pt x="207645" y="384810"/>
                      <a:pt x="199073" y="386715"/>
                    </a:cubicBezTo>
                    <a:cubicBezTo>
                      <a:pt x="195263" y="387668"/>
                      <a:pt x="191453" y="388620"/>
                      <a:pt x="186690" y="388620"/>
                    </a:cubicBezTo>
                    <a:cubicBezTo>
                      <a:pt x="186690" y="388620"/>
                      <a:pt x="185738" y="388620"/>
                      <a:pt x="185738" y="388620"/>
                    </a:cubicBezTo>
                    <a:cubicBezTo>
                      <a:pt x="181928" y="390525"/>
                      <a:pt x="178118" y="390525"/>
                      <a:pt x="174308" y="390525"/>
                    </a:cubicBezTo>
                    <a:cubicBezTo>
                      <a:pt x="170498" y="390525"/>
                      <a:pt x="165735" y="390525"/>
                      <a:pt x="161925" y="389573"/>
                    </a:cubicBezTo>
                    <a:cubicBezTo>
                      <a:pt x="161925" y="389573"/>
                      <a:pt x="161925" y="389573"/>
                      <a:pt x="161925" y="389573"/>
                    </a:cubicBezTo>
                    <a:cubicBezTo>
                      <a:pt x="158115" y="388620"/>
                      <a:pt x="153353" y="388620"/>
                      <a:pt x="149543" y="387668"/>
                    </a:cubicBezTo>
                    <a:cubicBezTo>
                      <a:pt x="149543" y="387668"/>
                      <a:pt x="148590" y="387668"/>
                      <a:pt x="148590" y="387668"/>
                    </a:cubicBezTo>
                    <a:cubicBezTo>
                      <a:pt x="136208" y="384810"/>
                      <a:pt x="123825" y="379095"/>
                      <a:pt x="113348" y="371475"/>
                    </a:cubicBezTo>
                    <a:cubicBezTo>
                      <a:pt x="111443" y="369570"/>
                      <a:pt x="108585" y="368618"/>
                      <a:pt x="106680" y="366713"/>
                    </a:cubicBezTo>
                    <a:cubicBezTo>
                      <a:pt x="104775" y="364808"/>
                      <a:pt x="101918" y="362903"/>
                      <a:pt x="100013" y="360998"/>
                    </a:cubicBezTo>
                    <a:cubicBezTo>
                      <a:pt x="95250" y="356235"/>
                      <a:pt x="90488" y="350520"/>
                      <a:pt x="86678" y="344805"/>
                    </a:cubicBezTo>
                    <a:cubicBezTo>
                      <a:pt x="84773" y="340995"/>
                      <a:pt x="81915" y="338138"/>
                      <a:pt x="80963" y="334328"/>
                    </a:cubicBezTo>
                    <a:cubicBezTo>
                      <a:pt x="80963" y="333375"/>
                      <a:pt x="80010" y="332423"/>
                      <a:pt x="80010" y="331470"/>
                    </a:cubicBezTo>
                    <a:cubicBezTo>
                      <a:pt x="79058" y="328613"/>
                      <a:pt x="77153" y="325755"/>
                      <a:pt x="76200" y="322898"/>
                    </a:cubicBezTo>
                    <a:cubicBezTo>
                      <a:pt x="76200" y="321945"/>
                      <a:pt x="75248" y="320993"/>
                      <a:pt x="75248" y="320040"/>
                    </a:cubicBezTo>
                    <a:cubicBezTo>
                      <a:pt x="74295" y="317183"/>
                      <a:pt x="73343" y="314325"/>
                      <a:pt x="72390" y="311468"/>
                    </a:cubicBezTo>
                    <a:cubicBezTo>
                      <a:pt x="72390" y="310515"/>
                      <a:pt x="72390" y="309563"/>
                      <a:pt x="71438" y="308610"/>
                    </a:cubicBezTo>
                    <a:cubicBezTo>
                      <a:pt x="70485" y="304800"/>
                      <a:pt x="69533" y="300990"/>
                      <a:pt x="69533" y="297180"/>
                    </a:cubicBezTo>
                    <a:cubicBezTo>
                      <a:pt x="68580" y="284798"/>
                      <a:pt x="69533" y="271463"/>
                      <a:pt x="73343" y="259080"/>
                    </a:cubicBezTo>
                    <a:cubicBezTo>
                      <a:pt x="75248" y="251460"/>
                      <a:pt x="79058" y="242888"/>
                      <a:pt x="82868" y="235268"/>
                    </a:cubicBezTo>
                    <a:cubicBezTo>
                      <a:pt x="82868" y="235268"/>
                      <a:pt x="82868" y="235268"/>
                      <a:pt x="82868" y="235268"/>
                    </a:cubicBezTo>
                    <a:cubicBezTo>
                      <a:pt x="84773" y="231458"/>
                      <a:pt x="87630" y="227648"/>
                      <a:pt x="89535" y="224790"/>
                    </a:cubicBezTo>
                    <a:cubicBezTo>
                      <a:pt x="89535" y="223838"/>
                      <a:pt x="90488" y="223838"/>
                      <a:pt x="90488" y="222885"/>
                    </a:cubicBezTo>
                    <a:cubicBezTo>
                      <a:pt x="93345" y="219075"/>
                      <a:pt x="96203" y="216218"/>
                      <a:pt x="99060" y="212408"/>
                    </a:cubicBezTo>
                    <a:lnTo>
                      <a:pt x="106680" y="204788"/>
                    </a:lnTo>
                    <a:lnTo>
                      <a:pt x="146685" y="164783"/>
                    </a:lnTo>
                    <a:lnTo>
                      <a:pt x="173355" y="138113"/>
                    </a:lnTo>
                    <a:lnTo>
                      <a:pt x="207645" y="10382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330325" y="885225"/>
            <a:ext cx="4039200" cy="85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Customers are the</a:t>
            </a:r>
            <a:r>
              <a:rPr lang="en"/>
              <a:t> </a:t>
            </a:r>
            <a:r>
              <a:rPr lang="en" sz="3200"/>
              <a:t>No. 1 </a:t>
            </a:r>
            <a:r>
              <a:rPr lang="en">
                <a:solidFill>
                  <a:schemeClr val="dk1"/>
                </a:solidFill>
              </a:rPr>
              <a:t>Priority.</a:t>
            </a:r>
            <a:endParaRPr>
              <a:solidFill>
                <a:schemeClr val="dk1"/>
              </a:solidFill>
            </a:endParaRPr>
          </a:p>
        </p:txBody>
      </p:sp>
      <p:sp>
        <p:nvSpPr>
          <p:cNvPr id="232" name="Google Shape;232;p16"/>
          <p:cNvSpPr txBox="1">
            <a:spLocks noGrp="1"/>
          </p:cNvSpPr>
          <p:nvPr>
            <p:ph type="body" idx="1"/>
          </p:nvPr>
        </p:nvSpPr>
        <p:spPr>
          <a:xfrm>
            <a:off x="330325" y="2129600"/>
            <a:ext cx="4237200" cy="2150100"/>
          </a:xfrm>
          <a:prstGeom prst="rect">
            <a:avLst/>
          </a:prstGeom>
        </p:spPr>
        <p:txBody>
          <a:bodyPr spcFirstLastPara="1" wrap="square" lIns="0" tIns="0" rIns="0" bIns="0" anchor="t" anchorCtr="0">
            <a:noAutofit/>
          </a:bodyPr>
          <a:lstStyle/>
          <a:p>
            <a:pPr marL="0" lvl="0" indent="0" algn="l" rtl="0">
              <a:lnSpc>
                <a:spcPct val="150000"/>
              </a:lnSpc>
              <a:spcBef>
                <a:spcPts val="600"/>
              </a:spcBef>
              <a:spcAft>
                <a:spcPts val="0"/>
              </a:spcAft>
              <a:buNone/>
            </a:pPr>
            <a:r>
              <a:rPr lang="en" sz="2000"/>
              <a:t>Product feedbacks can help:</a:t>
            </a:r>
            <a:endParaRPr sz="2000"/>
          </a:p>
          <a:p>
            <a:pPr marL="457200" lvl="0" indent="-355600" algn="l" rtl="0">
              <a:lnSpc>
                <a:spcPct val="150000"/>
              </a:lnSpc>
              <a:spcBef>
                <a:spcPts val="600"/>
              </a:spcBef>
              <a:spcAft>
                <a:spcPts val="0"/>
              </a:spcAft>
              <a:buSzPts val="2000"/>
              <a:buChar char="-"/>
            </a:pPr>
            <a:r>
              <a:rPr lang="en" sz="2000"/>
              <a:t>Maintain Positive Brand Image</a:t>
            </a:r>
            <a:endParaRPr sz="2000"/>
          </a:p>
          <a:p>
            <a:pPr marL="457200" lvl="0" indent="-355600" algn="l" rtl="0">
              <a:lnSpc>
                <a:spcPct val="150000"/>
              </a:lnSpc>
              <a:spcBef>
                <a:spcPts val="0"/>
              </a:spcBef>
              <a:spcAft>
                <a:spcPts val="0"/>
              </a:spcAft>
              <a:buSzPts val="2000"/>
              <a:buChar char="-"/>
            </a:pPr>
            <a:r>
              <a:rPr lang="en" sz="2000"/>
              <a:t>Increase Conversion and Sales</a:t>
            </a:r>
            <a:endParaRPr sz="2000"/>
          </a:p>
          <a:p>
            <a:pPr marL="457200" lvl="0" indent="-355600" algn="l" rtl="0">
              <a:lnSpc>
                <a:spcPct val="150000"/>
              </a:lnSpc>
              <a:spcBef>
                <a:spcPts val="0"/>
              </a:spcBef>
              <a:spcAft>
                <a:spcPts val="0"/>
              </a:spcAft>
              <a:buSzPts val="2000"/>
              <a:buChar char="-"/>
            </a:pPr>
            <a:r>
              <a:rPr lang="en" sz="2000"/>
              <a:t>Drive Product Improvement</a:t>
            </a:r>
            <a:endParaRPr sz="2000"/>
          </a:p>
        </p:txBody>
      </p:sp>
      <p:sp>
        <p:nvSpPr>
          <p:cNvPr id="233" name="Google Shape;233;p16"/>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34" name="Google Shape;234;p16"/>
          <p:cNvPicPr preferRelativeResize="0"/>
          <p:nvPr/>
        </p:nvPicPr>
        <p:blipFill rotWithShape="1">
          <a:blip r:embed="rId3">
            <a:alphaModFix/>
          </a:blip>
          <a:srcRect l="5833" r="28691"/>
          <a:stretch/>
        </p:blipFill>
        <p:spPr>
          <a:xfrm>
            <a:off x="4719650" y="798262"/>
            <a:ext cx="3583749" cy="3546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body" idx="1"/>
          </p:nvPr>
        </p:nvSpPr>
        <p:spPr>
          <a:xfrm>
            <a:off x="1152804" y="1162225"/>
            <a:ext cx="4055100" cy="291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latin typeface="Barlow"/>
                <a:ea typeface="Barlow"/>
                <a:cs typeface="Barlow"/>
                <a:sym typeface="Barlow"/>
              </a:rPr>
              <a:t>How can we make good use of countless customer reviews generate useful insights from them? </a:t>
            </a:r>
            <a:endParaRPr b="1">
              <a:latin typeface="Barlow"/>
              <a:ea typeface="Barlow"/>
              <a:cs typeface="Barlow"/>
              <a:sym typeface="Barlow"/>
            </a:endParaRPr>
          </a:p>
        </p:txBody>
      </p:sp>
      <p:sp>
        <p:nvSpPr>
          <p:cNvPr id="240" name="Google Shape;240;p1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241" name="Google Shape;241;p17"/>
          <p:cNvGrpSpPr/>
          <p:nvPr/>
        </p:nvGrpSpPr>
        <p:grpSpPr>
          <a:xfrm>
            <a:off x="5320409" y="4068235"/>
            <a:ext cx="489204" cy="469864"/>
            <a:chOff x="3277794" y="2969995"/>
            <a:chExt cx="457200" cy="457200"/>
          </a:xfrm>
        </p:grpSpPr>
        <p:sp>
          <p:nvSpPr>
            <p:cNvPr id="242" name="Google Shape;242;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5" name="Google Shape;245;p17"/>
          <p:cNvSpPr txBox="1">
            <a:spLocks noGrp="1"/>
          </p:cNvSpPr>
          <p:nvPr>
            <p:ph type="ctrTitle" idx="4294967295"/>
          </p:nvPr>
        </p:nvSpPr>
        <p:spPr>
          <a:xfrm>
            <a:off x="6788125" y="1662525"/>
            <a:ext cx="2402400" cy="99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Business Problem Statement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Business Question to Outcome Framework</a:t>
            </a:r>
            <a:endParaRPr/>
          </a:p>
        </p:txBody>
      </p:sp>
      <p:sp>
        <p:nvSpPr>
          <p:cNvPr id="251" name="Google Shape;251;p18"/>
          <p:cNvSpPr txBox="1">
            <a:spLocks noGrp="1"/>
          </p:cNvSpPr>
          <p:nvPr>
            <p:ph type="body" idx="1"/>
          </p:nvPr>
        </p:nvSpPr>
        <p:spPr>
          <a:xfrm>
            <a:off x="614975" y="1552775"/>
            <a:ext cx="6757800" cy="28266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endParaRPr/>
          </a:p>
          <a:p>
            <a:pPr marL="457200" lvl="0" indent="-381000" algn="l" rtl="0">
              <a:spcBef>
                <a:spcPts val="1000"/>
              </a:spcBef>
              <a:spcAft>
                <a:spcPts val="0"/>
              </a:spcAft>
              <a:buSzPts val="2400"/>
              <a:buChar char="▸"/>
            </a:pPr>
            <a:endParaRPr/>
          </a:p>
          <a:p>
            <a:pPr marL="457200" lvl="0" indent="-381000" algn="l" rtl="0">
              <a:spcBef>
                <a:spcPts val="1000"/>
              </a:spcBef>
              <a:spcAft>
                <a:spcPts val="0"/>
              </a:spcAft>
              <a:buSzPts val="2400"/>
              <a:buChar char="▸"/>
            </a:pPr>
            <a:endParaRPr/>
          </a:p>
          <a:p>
            <a:pPr marL="0" lvl="0" indent="0" algn="l" rtl="0">
              <a:spcBef>
                <a:spcPts val="1000"/>
              </a:spcBef>
              <a:spcAft>
                <a:spcPts val="1000"/>
              </a:spcAft>
              <a:buNone/>
            </a:pPr>
            <a:endParaRPr/>
          </a:p>
        </p:txBody>
      </p:sp>
      <p:sp>
        <p:nvSpPr>
          <p:cNvPr id="252" name="Google Shape;252;p18"/>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53" name="Google Shape;253;p18"/>
          <p:cNvPicPr preferRelativeResize="0"/>
          <p:nvPr/>
        </p:nvPicPr>
        <p:blipFill rotWithShape="1">
          <a:blip r:embed="rId3">
            <a:alphaModFix/>
          </a:blip>
          <a:srcRect t="3297"/>
          <a:stretch/>
        </p:blipFill>
        <p:spPr>
          <a:xfrm>
            <a:off x="441838" y="1371275"/>
            <a:ext cx="7793873" cy="3391124"/>
          </a:xfrm>
          <a:prstGeom prst="rect">
            <a:avLst/>
          </a:prstGeom>
          <a:noFill/>
          <a:ln>
            <a:noFill/>
          </a:ln>
        </p:spPr>
      </p:pic>
      <p:grpSp>
        <p:nvGrpSpPr>
          <p:cNvPr id="254" name="Google Shape;254;p18"/>
          <p:cNvGrpSpPr/>
          <p:nvPr/>
        </p:nvGrpSpPr>
        <p:grpSpPr>
          <a:xfrm>
            <a:off x="815412" y="3894615"/>
            <a:ext cx="1229109" cy="1096566"/>
            <a:chOff x="1442627" y="5710929"/>
            <a:chExt cx="594318" cy="590600"/>
          </a:xfrm>
        </p:grpSpPr>
        <p:sp>
          <p:nvSpPr>
            <p:cNvPr id="255" name="Google Shape;255;p1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What is the sentiment of the customer reviews?</a:t>
              </a:r>
              <a:endParaRPr sz="900" b="0" i="0" u="none" strike="noStrike" cap="none">
                <a:solidFill>
                  <a:srgbClr val="001F46"/>
                </a:solidFill>
                <a:latin typeface="Calibri"/>
                <a:ea typeface="Calibri"/>
                <a:cs typeface="Calibri"/>
                <a:sym typeface="Calibri"/>
              </a:endParaRPr>
            </a:p>
          </p:txBody>
        </p:sp>
        <p:sp>
          <p:nvSpPr>
            <p:cNvPr id="256" name="Google Shape;256;p1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57" name="Google Shape;257;p1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58" name="Google Shape;258;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59" name="Google Shape;259;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grpSp>
      <p:grpSp>
        <p:nvGrpSpPr>
          <p:cNvPr id="260" name="Google Shape;260;p18"/>
          <p:cNvGrpSpPr/>
          <p:nvPr/>
        </p:nvGrpSpPr>
        <p:grpSpPr>
          <a:xfrm>
            <a:off x="2335537" y="3894527"/>
            <a:ext cx="1234577" cy="1078317"/>
            <a:chOff x="1442627" y="5710929"/>
            <a:chExt cx="594318" cy="590600"/>
          </a:xfrm>
        </p:grpSpPr>
        <p:sp>
          <p:nvSpPr>
            <p:cNvPr id="261" name="Google Shape;261;p1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62" name="Google Shape;262;p1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63" name="Google Shape;263;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64" name="Google Shape;264;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65" name="Google Shape;265;p1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Customer Review data, Review rating data.</a:t>
              </a:r>
              <a:endParaRPr sz="1100" b="0" i="0" u="none" strike="noStrike" cap="none">
                <a:solidFill>
                  <a:srgbClr val="001F46"/>
                </a:solidFill>
                <a:latin typeface="Calibri"/>
                <a:ea typeface="Calibri"/>
                <a:cs typeface="Calibri"/>
                <a:sym typeface="Calibri"/>
              </a:endParaRPr>
            </a:p>
          </p:txBody>
        </p:sp>
      </p:grpSp>
      <p:grpSp>
        <p:nvGrpSpPr>
          <p:cNvPr id="266" name="Google Shape;266;p18"/>
          <p:cNvGrpSpPr/>
          <p:nvPr/>
        </p:nvGrpSpPr>
        <p:grpSpPr>
          <a:xfrm>
            <a:off x="3800785" y="3894665"/>
            <a:ext cx="1331213" cy="1050263"/>
            <a:chOff x="1442627" y="5710929"/>
            <a:chExt cx="594318" cy="590600"/>
          </a:xfrm>
        </p:grpSpPr>
        <p:sp>
          <p:nvSpPr>
            <p:cNvPr id="267" name="Google Shape;267;p1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68" name="Google Shape;268;p1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69" name="Google Shape;269;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70" name="Google Shape;270;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71" name="Google Shape;271;p1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Predict the negative reviews and customer satisfaction.</a:t>
              </a:r>
              <a:endParaRPr sz="1100" b="0" i="0" u="none" strike="noStrike" cap="none">
                <a:solidFill>
                  <a:srgbClr val="001F46"/>
                </a:solidFill>
                <a:latin typeface="Calibri"/>
                <a:ea typeface="Calibri"/>
                <a:cs typeface="Calibri"/>
                <a:sym typeface="Calibri"/>
              </a:endParaRPr>
            </a:p>
          </p:txBody>
        </p:sp>
      </p:grpSp>
      <p:grpSp>
        <p:nvGrpSpPr>
          <p:cNvPr id="272" name="Google Shape;272;p18"/>
          <p:cNvGrpSpPr/>
          <p:nvPr/>
        </p:nvGrpSpPr>
        <p:grpSpPr>
          <a:xfrm>
            <a:off x="5324566" y="3893990"/>
            <a:ext cx="1375521" cy="1061472"/>
            <a:chOff x="1442621" y="5710936"/>
            <a:chExt cx="691703" cy="590593"/>
          </a:xfrm>
        </p:grpSpPr>
        <p:sp>
          <p:nvSpPr>
            <p:cNvPr id="273" name="Google Shape;273;p1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74" name="Google Shape;274;p1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75" name="Google Shape;275;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76" name="Google Shape;276;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77" name="Google Shape;277;p18"/>
            <p:cNvSpPr/>
            <p:nvPr/>
          </p:nvSpPr>
          <p:spPr>
            <a:xfrm>
              <a:off x="1442621" y="5710936"/>
              <a:ext cx="691703" cy="405211"/>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Improve product and eliminate customer</a:t>
              </a:r>
              <a:r>
                <a:rPr lang="en">
                  <a:solidFill>
                    <a:srgbClr val="001F46"/>
                  </a:solidFill>
                  <a:latin typeface="Calibri"/>
                  <a:ea typeface="Calibri"/>
                  <a:cs typeface="Calibri"/>
                  <a:sym typeface="Calibri"/>
                </a:rPr>
                <a:t> </a:t>
              </a:r>
              <a:r>
                <a:rPr lang="en" sz="1100">
                  <a:solidFill>
                    <a:srgbClr val="001F46"/>
                  </a:solidFill>
                  <a:latin typeface="Calibri"/>
                  <a:ea typeface="Calibri"/>
                  <a:cs typeface="Calibri"/>
                  <a:sym typeface="Calibri"/>
                </a:rPr>
                <a:t>escalations</a:t>
              </a:r>
              <a:r>
                <a:rPr lang="en">
                  <a:solidFill>
                    <a:srgbClr val="001F46"/>
                  </a:solidFill>
                  <a:latin typeface="Calibri"/>
                  <a:ea typeface="Calibri"/>
                  <a:cs typeface="Calibri"/>
                  <a:sym typeface="Calibri"/>
                </a:rPr>
                <a:t>.</a:t>
              </a:r>
              <a:endParaRPr sz="1400" b="0" i="0" u="none" strike="noStrike" cap="none">
                <a:solidFill>
                  <a:srgbClr val="001F46"/>
                </a:solidFill>
                <a:latin typeface="Calibri"/>
                <a:ea typeface="Calibri"/>
                <a:cs typeface="Calibri"/>
                <a:sym typeface="Calibri"/>
              </a:endParaRPr>
            </a:p>
          </p:txBody>
        </p:sp>
      </p:grpSp>
      <p:grpSp>
        <p:nvGrpSpPr>
          <p:cNvPr id="278" name="Google Shape;278;p18"/>
          <p:cNvGrpSpPr/>
          <p:nvPr/>
        </p:nvGrpSpPr>
        <p:grpSpPr>
          <a:xfrm>
            <a:off x="6938771" y="3893817"/>
            <a:ext cx="1353210" cy="1047950"/>
            <a:chOff x="1442627" y="5710935"/>
            <a:chExt cx="648151" cy="590594"/>
          </a:xfrm>
        </p:grpSpPr>
        <p:sp>
          <p:nvSpPr>
            <p:cNvPr id="279" name="Google Shape;279;p1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80" name="Google Shape;280;p1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81" name="Google Shape;281;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82" name="Google Shape;282;p1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283" name="Google Shape;283;p18"/>
            <p:cNvSpPr/>
            <p:nvPr/>
          </p:nvSpPr>
          <p:spPr>
            <a:xfrm>
              <a:off x="1442632" y="5710935"/>
              <a:ext cx="648146"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r>
                <a:rPr lang="en" sz="1100">
                  <a:solidFill>
                    <a:srgbClr val="001F46"/>
                  </a:solidFill>
                  <a:latin typeface="Calibri"/>
                  <a:ea typeface="Calibri"/>
                  <a:cs typeface="Calibri"/>
                  <a:sym typeface="Calibri"/>
                </a:rPr>
                <a:t>Maintain positive brand image, boost sales and conversion.</a:t>
              </a:r>
              <a:endParaRPr sz="1100" b="0" i="0" u="none" strike="noStrike" cap="none">
                <a:solidFill>
                  <a:srgbClr val="001F46"/>
                </a:solidFill>
                <a:latin typeface="Calibri"/>
                <a:ea typeface="Calibri"/>
                <a:cs typeface="Calibri"/>
                <a:sym typeface="Calibri"/>
              </a:endParaRPr>
            </a:p>
          </p:txBody>
        </p:sp>
      </p:grpSp>
      <p:grpSp>
        <p:nvGrpSpPr>
          <p:cNvPr id="284" name="Google Shape;284;p18"/>
          <p:cNvGrpSpPr/>
          <p:nvPr/>
        </p:nvGrpSpPr>
        <p:grpSpPr>
          <a:xfrm>
            <a:off x="8407097" y="316982"/>
            <a:ext cx="419938" cy="419937"/>
            <a:chOff x="6014317" y="3004378"/>
            <a:chExt cx="457200" cy="457199"/>
          </a:xfrm>
        </p:grpSpPr>
        <p:sp>
          <p:nvSpPr>
            <p:cNvPr id="285" name="Google Shape;285;p18"/>
            <p:cNvSpPr/>
            <p:nvPr/>
          </p:nvSpPr>
          <p:spPr>
            <a:xfrm>
              <a:off x="6014317" y="3326322"/>
              <a:ext cx="135254" cy="135255"/>
            </a:xfrm>
            <a:custGeom>
              <a:avLst/>
              <a:gdLst/>
              <a:ahLst/>
              <a:cxnLst/>
              <a:rect l="l" t="t" r="r" b="b"/>
              <a:pathLst>
                <a:path w="135254" h="135255" extrusionOk="0">
                  <a:moveTo>
                    <a:pt x="80010" y="0"/>
                  </a:moveTo>
                  <a:lnTo>
                    <a:pt x="11430" y="68580"/>
                  </a:lnTo>
                  <a:cubicBezTo>
                    <a:pt x="-3810" y="83820"/>
                    <a:pt x="-3810" y="108585"/>
                    <a:pt x="11430" y="123825"/>
                  </a:cubicBezTo>
                  <a:cubicBezTo>
                    <a:pt x="26670" y="139065"/>
                    <a:pt x="51435" y="139065"/>
                    <a:pt x="66675" y="123825"/>
                  </a:cubicBezTo>
                  <a:lnTo>
                    <a:pt x="135255" y="55245"/>
                  </a:lnTo>
                  <a:cubicBezTo>
                    <a:pt x="113348" y="40005"/>
                    <a:pt x="95250" y="21907"/>
                    <a:pt x="80010" y="0"/>
                  </a:cubicBezTo>
                  <a:close/>
                </a:path>
              </a:pathLst>
            </a:custGeom>
            <a:solidFill>
              <a:srgbClr val="FFFFFF"/>
            </a:solidFill>
            <a:ln>
              <a:noFill/>
            </a:ln>
            <a:effectLst>
              <a:outerShdw dist="19050" dir="5400000" algn="bl" rotWithShape="0">
                <a:srgbClr val="001F46">
                  <a:alpha val="15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8"/>
            <p:cNvSpPr/>
            <p:nvPr/>
          </p:nvSpPr>
          <p:spPr>
            <a:xfrm>
              <a:off x="6090517" y="3004378"/>
              <a:ext cx="381000" cy="381000"/>
            </a:xfrm>
            <a:custGeom>
              <a:avLst/>
              <a:gdLst/>
              <a:ahLst/>
              <a:cxnLst/>
              <a:rect l="l" t="t" r="r" b="b"/>
              <a:pathLst>
                <a:path w="381000" h="381000" extrusionOk="0">
                  <a:moveTo>
                    <a:pt x="190500" y="0"/>
                  </a:moveTo>
                  <a:cubicBezTo>
                    <a:pt x="85725" y="0"/>
                    <a:pt x="0" y="85725"/>
                    <a:pt x="0" y="190500"/>
                  </a:cubicBezTo>
                  <a:cubicBezTo>
                    <a:pt x="0" y="295275"/>
                    <a:pt x="85725" y="381000"/>
                    <a:pt x="190500" y="381000"/>
                  </a:cubicBezTo>
                  <a:cubicBezTo>
                    <a:pt x="295275" y="381000"/>
                    <a:pt x="381000" y="295275"/>
                    <a:pt x="381000" y="190500"/>
                  </a:cubicBezTo>
                  <a:cubicBezTo>
                    <a:pt x="381000" y="85725"/>
                    <a:pt x="296228" y="0"/>
                    <a:pt x="190500" y="0"/>
                  </a:cubicBezTo>
                  <a:close/>
                  <a:moveTo>
                    <a:pt x="295275" y="287655"/>
                  </a:moveTo>
                  <a:cubicBezTo>
                    <a:pt x="280035" y="304800"/>
                    <a:pt x="260033" y="317183"/>
                    <a:pt x="238125" y="325755"/>
                  </a:cubicBezTo>
                  <a:cubicBezTo>
                    <a:pt x="231458" y="327660"/>
                    <a:pt x="225743" y="329565"/>
                    <a:pt x="219075" y="331470"/>
                  </a:cubicBezTo>
                  <a:cubicBezTo>
                    <a:pt x="209550" y="333375"/>
                    <a:pt x="200025" y="334328"/>
                    <a:pt x="190500" y="334328"/>
                  </a:cubicBezTo>
                  <a:cubicBezTo>
                    <a:pt x="180975" y="334328"/>
                    <a:pt x="171450" y="333375"/>
                    <a:pt x="161925" y="331470"/>
                  </a:cubicBezTo>
                  <a:cubicBezTo>
                    <a:pt x="155258" y="330518"/>
                    <a:pt x="149543" y="328613"/>
                    <a:pt x="142875" y="325755"/>
                  </a:cubicBezTo>
                  <a:cubicBezTo>
                    <a:pt x="120968" y="318135"/>
                    <a:pt x="100965" y="304800"/>
                    <a:pt x="85725" y="287655"/>
                  </a:cubicBezTo>
                  <a:cubicBezTo>
                    <a:pt x="61913" y="261938"/>
                    <a:pt x="47625" y="227648"/>
                    <a:pt x="47625" y="190500"/>
                  </a:cubicBezTo>
                  <a:cubicBezTo>
                    <a:pt x="47625" y="111443"/>
                    <a:pt x="111443" y="47625"/>
                    <a:pt x="190500" y="47625"/>
                  </a:cubicBezTo>
                  <a:cubicBezTo>
                    <a:pt x="269558" y="47625"/>
                    <a:pt x="333375" y="111443"/>
                    <a:pt x="333375" y="190500"/>
                  </a:cubicBezTo>
                  <a:cubicBezTo>
                    <a:pt x="333375" y="227648"/>
                    <a:pt x="319088" y="261938"/>
                    <a:pt x="295275" y="287655"/>
                  </a:cubicBezTo>
                  <a:close/>
                </a:path>
              </a:pathLst>
            </a:custGeom>
            <a:solidFill>
              <a:srgbClr val="FFFFFF"/>
            </a:solidFill>
            <a:ln>
              <a:noFill/>
            </a:ln>
            <a:effectLst>
              <a:outerShdw dist="19050" dir="5400000" algn="bl" rotWithShape="0">
                <a:srgbClr val="001F46">
                  <a:alpha val="15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8"/>
            <p:cNvSpPr/>
            <p:nvPr/>
          </p:nvSpPr>
          <p:spPr>
            <a:xfrm>
              <a:off x="6166717" y="3118678"/>
              <a:ext cx="228600" cy="152399"/>
            </a:xfrm>
            <a:custGeom>
              <a:avLst/>
              <a:gdLst/>
              <a:ahLst/>
              <a:cxnLst/>
              <a:rect l="l" t="t" r="r" b="b"/>
              <a:pathLst>
                <a:path w="228600" h="152399" extrusionOk="0">
                  <a:moveTo>
                    <a:pt x="222885" y="62865"/>
                  </a:moveTo>
                  <a:lnTo>
                    <a:pt x="165735" y="5715"/>
                  </a:lnTo>
                  <a:cubicBezTo>
                    <a:pt x="158115" y="-1905"/>
                    <a:pt x="146685" y="-1905"/>
                    <a:pt x="139065" y="5715"/>
                  </a:cubicBezTo>
                  <a:cubicBezTo>
                    <a:pt x="131445" y="13335"/>
                    <a:pt x="131445" y="24765"/>
                    <a:pt x="139065" y="32385"/>
                  </a:cubicBezTo>
                  <a:lnTo>
                    <a:pt x="163830" y="57150"/>
                  </a:lnTo>
                  <a:lnTo>
                    <a:pt x="19050" y="57150"/>
                  </a:lnTo>
                  <a:cubicBezTo>
                    <a:pt x="8572" y="57150"/>
                    <a:pt x="0" y="65722"/>
                    <a:pt x="0" y="76200"/>
                  </a:cubicBezTo>
                  <a:cubicBezTo>
                    <a:pt x="0" y="86678"/>
                    <a:pt x="8572" y="95250"/>
                    <a:pt x="19050" y="95250"/>
                  </a:cubicBezTo>
                  <a:lnTo>
                    <a:pt x="163830" y="95250"/>
                  </a:lnTo>
                  <a:lnTo>
                    <a:pt x="139065" y="120015"/>
                  </a:lnTo>
                  <a:cubicBezTo>
                    <a:pt x="131445" y="127635"/>
                    <a:pt x="131445" y="139065"/>
                    <a:pt x="139065" y="146685"/>
                  </a:cubicBezTo>
                  <a:cubicBezTo>
                    <a:pt x="142875" y="150495"/>
                    <a:pt x="147638" y="152400"/>
                    <a:pt x="152400" y="152400"/>
                  </a:cubicBezTo>
                  <a:cubicBezTo>
                    <a:pt x="157163" y="152400"/>
                    <a:pt x="161925" y="150495"/>
                    <a:pt x="165735" y="146685"/>
                  </a:cubicBezTo>
                  <a:lnTo>
                    <a:pt x="222885" y="89535"/>
                  </a:lnTo>
                  <a:cubicBezTo>
                    <a:pt x="230505" y="81915"/>
                    <a:pt x="230505" y="70485"/>
                    <a:pt x="222885" y="62865"/>
                  </a:cubicBezTo>
                  <a:close/>
                </a:path>
              </a:pathLst>
            </a:custGeom>
            <a:solidFill>
              <a:srgbClr val="FFFFFF"/>
            </a:solidFill>
            <a:ln>
              <a:noFill/>
            </a:ln>
            <a:effectLst>
              <a:outerShdw dist="19050" dir="5400000" algn="bl" rotWithShape="0">
                <a:srgbClr val="001F46">
                  <a:alpha val="15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9"/>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Applied Data Science Process Model </a:t>
            </a:r>
            <a:endParaRPr/>
          </a:p>
        </p:txBody>
      </p:sp>
      <p:sp>
        <p:nvSpPr>
          <p:cNvPr id="293" name="Google Shape;293;p1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294" name="Google Shape;294;p19"/>
          <p:cNvGrpSpPr/>
          <p:nvPr/>
        </p:nvGrpSpPr>
        <p:grpSpPr>
          <a:xfrm>
            <a:off x="8423660" y="365639"/>
            <a:ext cx="386814" cy="283611"/>
            <a:chOff x="3936375" y="3703750"/>
            <a:chExt cx="453050" cy="332175"/>
          </a:xfrm>
        </p:grpSpPr>
        <p:sp>
          <p:nvSpPr>
            <p:cNvPr id="295" name="Google Shape;295;p1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6" name="Google Shape;296;p1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7" name="Google Shape;297;p1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8" name="Google Shape;298;p1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9" name="Google Shape;299;p1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00" name="Google Shape;300;p19"/>
          <p:cNvSpPr txBox="1">
            <a:spLocks noGrp="1"/>
          </p:cNvSpPr>
          <p:nvPr>
            <p:ph type="sldNum" idx="12"/>
          </p:nvPr>
        </p:nvSpPr>
        <p:spPr>
          <a:xfrm>
            <a:off x="-226500" y="4658575"/>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700"/>
              <a:t>7</a:t>
            </a:fld>
            <a:endParaRPr sz="700"/>
          </a:p>
        </p:txBody>
      </p:sp>
      <p:sp>
        <p:nvSpPr>
          <p:cNvPr id="301" name="Google Shape;301;p19"/>
          <p:cNvSpPr txBox="1"/>
          <p:nvPr/>
        </p:nvSpPr>
        <p:spPr>
          <a:xfrm>
            <a:off x="542850" y="4918500"/>
            <a:ext cx="2997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Source: </a:t>
            </a:r>
            <a:r>
              <a:rPr lang="en" sz="700" u="sng">
                <a:solidFill>
                  <a:schemeClr val="hlink"/>
                </a:solidFill>
                <a:hlinkClick r:id="rId3"/>
              </a:rPr>
              <a:t>https://www.the-modeling-agency.com/crisp-dm.pdf</a:t>
            </a:r>
            <a:endParaRPr sz="1000">
              <a:latin typeface="Barlow Light"/>
              <a:ea typeface="Barlow Light"/>
              <a:cs typeface="Barlow Light"/>
              <a:sym typeface="Barlow Light"/>
            </a:endParaRPr>
          </a:p>
        </p:txBody>
      </p:sp>
      <p:grpSp>
        <p:nvGrpSpPr>
          <p:cNvPr id="302" name="Google Shape;302;p19"/>
          <p:cNvGrpSpPr/>
          <p:nvPr/>
        </p:nvGrpSpPr>
        <p:grpSpPr>
          <a:xfrm>
            <a:off x="363572" y="1550027"/>
            <a:ext cx="3223692" cy="3221622"/>
            <a:chOff x="8841135" y="2681940"/>
            <a:chExt cx="720990" cy="720527"/>
          </a:xfrm>
        </p:grpSpPr>
        <p:sp>
          <p:nvSpPr>
            <p:cNvPr id="303" name="Google Shape;303;p1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rgbClr val="DDE3EB"/>
            </a:solidFill>
            <a:ln>
              <a:noFill/>
            </a:ln>
            <a:effectLst>
              <a:outerShdw blurRad="57150" dist="19050" dir="5400000" algn="bl" rotWithShape="0">
                <a:srgbClr val="434343">
                  <a:alpha val="50000"/>
                </a:srgbClr>
              </a:outerShdw>
            </a:effectLst>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400"/>
                <a:buFont typeface="Calibri"/>
                <a:buNone/>
              </a:pPr>
              <a:r>
                <a:rPr lang="en" b="1">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marL="0" lvl="0" indent="0" algn="l" rtl="0">
                <a:spcBef>
                  <a:spcPts val="0"/>
                </a:spcBef>
                <a:spcAft>
                  <a:spcPts val="0"/>
                </a:spcAft>
                <a:buClr>
                  <a:schemeClr val="dk1"/>
                </a:buClr>
                <a:buSzPts val="1400"/>
                <a:buFont typeface="Calibri"/>
                <a:buNone/>
              </a:pPr>
              <a:endParaRPr b="1">
                <a:solidFill>
                  <a:srgbClr val="4397EE"/>
                </a:solidFill>
                <a:latin typeface="Calibri"/>
                <a:ea typeface="Calibri"/>
                <a:cs typeface="Calibri"/>
                <a:sym typeface="Calibri"/>
              </a:endParaRPr>
            </a:p>
            <a:p>
              <a:pPr marL="0" lvl="0" indent="0" algn="l" rtl="0">
                <a:spcBef>
                  <a:spcPts val="0"/>
                </a:spcBef>
                <a:spcAft>
                  <a:spcPts val="0"/>
                </a:spcAft>
                <a:buClr>
                  <a:schemeClr val="dk1"/>
                </a:buClr>
                <a:buSzPts val="1400"/>
                <a:buFont typeface="Calibri"/>
                <a:buNone/>
              </a:pPr>
              <a:endParaRPr b="1">
                <a:solidFill>
                  <a:srgbClr val="4397EE"/>
                </a:solidFill>
                <a:latin typeface="Calibri"/>
                <a:ea typeface="Calibri"/>
                <a:cs typeface="Calibri"/>
                <a:sym typeface="Calibri"/>
              </a:endParaRPr>
            </a:p>
            <a:p>
              <a:pPr marL="0" lvl="0" indent="0" algn="l" rtl="0">
                <a:spcBef>
                  <a:spcPts val="0"/>
                </a:spcBef>
                <a:spcAft>
                  <a:spcPts val="0"/>
                </a:spcAft>
                <a:buClr>
                  <a:schemeClr val="dk1"/>
                </a:buClr>
                <a:buSzPts val="1400"/>
                <a:buFont typeface="Calibri"/>
                <a:buNone/>
              </a:pPr>
              <a:r>
                <a:rPr lang="en" b="1">
                  <a:solidFill>
                    <a:srgbClr val="4397EE"/>
                  </a:solidFill>
                  <a:latin typeface="Calibri"/>
                  <a:ea typeface="Calibri"/>
                  <a:cs typeface="Calibri"/>
                  <a:sym typeface="Calibri"/>
                </a:rPr>
                <a:t>Evaluation</a:t>
              </a:r>
              <a:endParaRPr sz="1400" b="0" i="0" u="none" strike="noStrike" cap="none">
                <a:solidFill>
                  <a:srgbClr val="4397EE"/>
                </a:solidFill>
                <a:latin typeface="Calibri"/>
                <a:ea typeface="Calibri"/>
                <a:cs typeface="Calibri"/>
                <a:sym typeface="Calibri"/>
              </a:endParaRPr>
            </a:p>
          </p:txBody>
        </p:sp>
        <p:sp>
          <p:nvSpPr>
            <p:cNvPr id="304" name="Google Shape;304;p1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rgbClr val="14B9CA"/>
            </a:solid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b="1">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marL="0" lvl="0" indent="0" algn="l" rtl="0">
                <a:spcBef>
                  <a:spcPts val="0"/>
                </a:spcBef>
                <a:spcAft>
                  <a:spcPts val="0"/>
                </a:spcAft>
                <a:buNone/>
              </a:pPr>
              <a:endParaRPr b="1">
                <a:solidFill>
                  <a:srgbClr val="FFFFFF"/>
                </a:solidFill>
                <a:latin typeface="Calibri"/>
                <a:ea typeface="Calibri"/>
                <a:cs typeface="Calibri"/>
                <a:sym typeface="Calibri"/>
              </a:endParaRPr>
            </a:p>
            <a:p>
              <a:pPr marL="0" lvl="0" indent="0" algn="l" rtl="0">
                <a:spcBef>
                  <a:spcPts val="0"/>
                </a:spcBef>
                <a:spcAft>
                  <a:spcPts val="0"/>
                </a:spcAft>
                <a:buClr>
                  <a:schemeClr val="dk1"/>
                </a:buClr>
                <a:buSzPts val="1400"/>
                <a:buFont typeface="Calibri"/>
                <a:buNone/>
              </a:pPr>
              <a:r>
                <a:rPr lang="en" b="1">
                  <a:solidFill>
                    <a:srgbClr val="FFFFFF"/>
                  </a:solidFill>
                  <a:latin typeface="Calibri"/>
                  <a:ea typeface="Calibri"/>
                  <a:cs typeface="Calibri"/>
                  <a:sym typeface="Calibri"/>
                </a:rPr>
                <a:t>       Modeling</a:t>
              </a:r>
              <a:endParaRPr/>
            </a:p>
          </p:txBody>
        </p:sp>
        <p:sp>
          <p:nvSpPr>
            <p:cNvPr id="305" name="Google Shape;305;p1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rgbClr val="4397E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b="1">
                  <a:solidFill>
                    <a:srgbClr val="FFFFFF"/>
                  </a:solidFill>
                  <a:latin typeface="Calibri"/>
                  <a:ea typeface="Calibri"/>
                  <a:cs typeface="Calibri"/>
                  <a:sym typeface="Calibri"/>
                </a:rPr>
                <a:t>       Deployment</a:t>
              </a:r>
              <a:endParaRPr sz="1400" b="1" i="0" u="none" strike="noStrike" cap="none">
                <a:solidFill>
                  <a:srgbClr val="FFFFFF"/>
                </a:solidFill>
                <a:latin typeface="Calibri"/>
                <a:ea typeface="Calibri"/>
                <a:cs typeface="Calibri"/>
                <a:sym typeface="Calibri"/>
              </a:endParaRPr>
            </a:p>
          </p:txBody>
        </p:sp>
        <p:sp>
          <p:nvSpPr>
            <p:cNvPr id="306" name="Google Shape;306;p1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rgbClr val="2170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a:solidFill>
                  <a:srgbClr val="001F46"/>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b="1">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b="1">
                  <a:solidFill>
                    <a:srgbClr val="FFFFFF"/>
                  </a:solidFill>
                  <a:latin typeface="Calibri"/>
                  <a:ea typeface="Calibri"/>
                  <a:cs typeface="Calibri"/>
                  <a:sym typeface="Calibri"/>
                </a:rPr>
                <a:t>       Business   Understanding</a:t>
              </a:r>
              <a:endParaRPr sz="1400" b="1" i="0" u="none" strike="noStrike" cap="none">
                <a:solidFill>
                  <a:srgbClr val="FFFFFF"/>
                </a:solidFill>
                <a:latin typeface="Calibri"/>
                <a:ea typeface="Calibri"/>
                <a:cs typeface="Calibri"/>
                <a:sym typeface="Calibri"/>
              </a:endParaRPr>
            </a:p>
          </p:txBody>
        </p:sp>
        <p:sp>
          <p:nvSpPr>
            <p:cNvPr id="307" name="Google Shape;307;p1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rgbClr val="154C8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a:solidFill>
                  <a:srgbClr val="001F46"/>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endParaRPr>
                <a:solidFill>
                  <a:srgbClr val="001F46"/>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a:solidFill>
                    <a:srgbClr val="001F46"/>
                  </a:solidFill>
                  <a:latin typeface="Calibri"/>
                  <a:ea typeface="Calibri"/>
                  <a:cs typeface="Calibri"/>
                  <a:sym typeface="Calibri"/>
                </a:rPr>
                <a:t>    </a:t>
              </a:r>
              <a:r>
                <a:rPr lang="en" b="1">
                  <a:solidFill>
                    <a:srgbClr val="FFFFFF"/>
                  </a:solidFill>
                  <a:latin typeface="Calibri"/>
                  <a:ea typeface="Calibri"/>
                  <a:cs typeface="Calibri"/>
                  <a:sym typeface="Calibri"/>
                </a:rPr>
                <a:t>Data </a:t>
              </a: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b="1">
                  <a:solidFill>
                    <a:srgbClr val="FFFFFF"/>
                  </a:solidFill>
                  <a:latin typeface="Calibri"/>
                  <a:ea typeface="Calibri"/>
                  <a:cs typeface="Calibri"/>
                  <a:sym typeface="Calibri"/>
                </a:rPr>
                <a:t>Understanding</a:t>
              </a:r>
              <a:endParaRPr sz="1400" b="1" i="0" u="none" strike="noStrike" cap="none">
                <a:solidFill>
                  <a:srgbClr val="FFFFFF"/>
                </a:solidFill>
                <a:latin typeface="Calibri"/>
                <a:ea typeface="Calibri"/>
                <a:cs typeface="Calibri"/>
                <a:sym typeface="Calibri"/>
              </a:endParaRPr>
            </a:p>
          </p:txBody>
        </p:sp>
        <p:sp>
          <p:nvSpPr>
            <p:cNvPr id="308" name="Google Shape;308;p1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rgbClr val="A9D03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b="1">
                  <a:solidFill>
                    <a:srgbClr val="FFFFFF"/>
                  </a:solidFill>
                  <a:latin typeface="Calibri"/>
                  <a:ea typeface="Calibri"/>
                  <a:cs typeface="Calibri"/>
                  <a:sym typeface="Calibri"/>
                </a:rPr>
                <a:t>           Data   </a:t>
              </a:r>
              <a:endParaRPr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1F46"/>
                </a:buClr>
                <a:buSzPts val="1400"/>
                <a:buFont typeface="Calibri"/>
                <a:buNone/>
              </a:pPr>
              <a:r>
                <a:rPr lang="en" b="1">
                  <a:solidFill>
                    <a:srgbClr val="FFFFFF"/>
                  </a:solidFill>
                  <a:latin typeface="Calibri"/>
                  <a:ea typeface="Calibri"/>
                  <a:cs typeface="Calibri"/>
                  <a:sym typeface="Calibri"/>
                </a:rPr>
                <a:t>      Preparation</a:t>
              </a:r>
              <a:endParaRPr sz="1400" b="1" i="0" u="none" strike="noStrike" cap="none">
                <a:solidFill>
                  <a:srgbClr val="FFFFFF"/>
                </a:solidFill>
                <a:latin typeface="Calibri"/>
                <a:ea typeface="Calibri"/>
                <a:cs typeface="Calibri"/>
                <a:sym typeface="Calibri"/>
              </a:endParaRPr>
            </a:p>
          </p:txBody>
        </p:sp>
      </p:grpSp>
      <p:sp>
        <p:nvSpPr>
          <p:cNvPr id="309" name="Google Shape;309;p19"/>
          <p:cNvSpPr/>
          <p:nvPr/>
        </p:nvSpPr>
        <p:spPr>
          <a:xfrm rot="-1899556">
            <a:off x="1221007" y="2739971"/>
            <a:ext cx="922357" cy="78606"/>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rgbClr val="001F46"/>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10" name="Google Shape;310;p19"/>
          <p:cNvSpPr/>
          <p:nvPr/>
        </p:nvSpPr>
        <p:spPr>
          <a:xfrm rot="-1899553">
            <a:off x="1977527" y="2503289"/>
            <a:ext cx="127957" cy="143509"/>
          </a:xfrm>
          <a:custGeom>
            <a:avLst/>
            <a:gdLst/>
            <a:ahLst/>
            <a:cxnLst/>
            <a:rect l="l" t="t" r="r" b="b"/>
            <a:pathLst>
              <a:path w="144" h="199" extrusionOk="0">
                <a:moveTo>
                  <a:pt x="0" y="199"/>
                </a:moveTo>
                <a:lnTo>
                  <a:pt x="144" y="135"/>
                </a:lnTo>
                <a:lnTo>
                  <a:pt x="81" y="0"/>
                </a:lnTo>
              </a:path>
            </a:pathLst>
          </a:custGeom>
          <a:noFill/>
          <a:ln w="28575" cap="rnd" cmpd="sng">
            <a:solidFill>
              <a:srgbClr val="001F4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grpSp>
        <p:nvGrpSpPr>
          <p:cNvPr id="311" name="Google Shape;311;p19"/>
          <p:cNvGrpSpPr/>
          <p:nvPr/>
        </p:nvGrpSpPr>
        <p:grpSpPr>
          <a:xfrm>
            <a:off x="1773333" y="2867020"/>
            <a:ext cx="373053" cy="445791"/>
            <a:chOff x="8095060" y="5664590"/>
            <a:chExt cx="497404" cy="594389"/>
          </a:xfrm>
        </p:grpSpPr>
        <p:grpSp>
          <p:nvGrpSpPr>
            <p:cNvPr id="312" name="Google Shape;312;p19"/>
            <p:cNvGrpSpPr/>
            <p:nvPr/>
          </p:nvGrpSpPr>
          <p:grpSpPr>
            <a:xfrm>
              <a:off x="8095060" y="5969027"/>
              <a:ext cx="497404" cy="289951"/>
              <a:chOff x="8095060" y="5969027"/>
              <a:chExt cx="497404" cy="289951"/>
            </a:xfrm>
          </p:grpSpPr>
          <p:sp>
            <p:nvSpPr>
              <p:cNvPr id="313" name="Google Shape;313;p1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14" name="Google Shape;314;p1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15" name="Google Shape;315;p1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grpSp>
        <p:grpSp>
          <p:nvGrpSpPr>
            <p:cNvPr id="316" name="Google Shape;316;p19"/>
            <p:cNvGrpSpPr/>
            <p:nvPr/>
          </p:nvGrpSpPr>
          <p:grpSpPr>
            <a:xfrm>
              <a:off x="8095060" y="5867832"/>
              <a:ext cx="497404" cy="289312"/>
              <a:chOff x="8095060" y="5867832"/>
              <a:chExt cx="497404" cy="289312"/>
            </a:xfrm>
          </p:grpSpPr>
          <p:sp>
            <p:nvSpPr>
              <p:cNvPr id="317" name="Google Shape;317;p1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18" name="Google Shape;318;p1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19" name="Google Shape;319;p1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grpSp>
        <p:grpSp>
          <p:nvGrpSpPr>
            <p:cNvPr id="320" name="Google Shape;320;p19"/>
            <p:cNvGrpSpPr/>
            <p:nvPr/>
          </p:nvGrpSpPr>
          <p:grpSpPr>
            <a:xfrm>
              <a:off x="8095060" y="5765998"/>
              <a:ext cx="497404" cy="289312"/>
              <a:chOff x="8095060" y="5765998"/>
              <a:chExt cx="497404" cy="289312"/>
            </a:xfrm>
          </p:grpSpPr>
          <p:sp>
            <p:nvSpPr>
              <p:cNvPr id="321" name="Google Shape;321;p1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22" name="Google Shape;322;p1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23" name="Google Shape;323;p1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grpSp>
        <p:grpSp>
          <p:nvGrpSpPr>
            <p:cNvPr id="324" name="Google Shape;324;p19"/>
            <p:cNvGrpSpPr/>
            <p:nvPr/>
          </p:nvGrpSpPr>
          <p:grpSpPr>
            <a:xfrm>
              <a:off x="8095060" y="5664590"/>
              <a:ext cx="497404" cy="290164"/>
              <a:chOff x="8095060" y="5664590"/>
              <a:chExt cx="497404" cy="290164"/>
            </a:xfrm>
          </p:grpSpPr>
          <p:sp>
            <p:nvSpPr>
              <p:cNvPr id="325" name="Google Shape;325;p1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26" name="Google Shape;326;p1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sp>
            <p:nvSpPr>
              <p:cNvPr id="327" name="Google Shape;327;p1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1F46"/>
                  </a:buClr>
                  <a:buSzPts val="1400"/>
                  <a:buFont typeface="Calibri"/>
                  <a:buNone/>
                </a:pPr>
                <a:endParaRPr sz="1400" b="0" i="0" u="none" strike="noStrike" cap="none">
                  <a:solidFill>
                    <a:srgbClr val="001F46"/>
                  </a:solidFill>
                  <a:latin typeface="Calibri"/>
                  <a:ea typeface="Calibri"/>
                  <a:cs typeface="Calibri"/>
                  <a:sym typeface="Calibri"/>
                </a:endParaRPr>
              </a:p>
            </p:txBody>
          </p:sp>
        </p:grpSp>
      </p:grpSp>
      <p:sp>
        <p:nvSpPr>
          <p:cNvPr id="328" name="Google Shape;328;p19"/>
          <p:cNvSpPr txBox="1"/>
          <p:nvPr/>
        </p:nvSpPr>
        <p:spPr>
          <a:xfrm>
            <a:off x="1700675" y="3233125"/>
            <a:ext cx="792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Light"/>
                <a:ea typeface="Barlow Light"/>
                <a:cs typeface="Barlow Light"/>
                <a:sym typeface="Barlow Light"/>
              </a:rPr>
              <a:t>Data</a:t>
            </a:r>
            <a:endParaRPr>
              <a:latin typeface="Barlow Light"/>
              <a:ea typeface="Barlow Light"/>
              <a:cs typeface="Barlow Light"/>
              <a:sym typeface="Barlow Light"/>
            </a:endParaRPr>
          </a:p>
        </p:txBody>
      </p:sp>
      <p:sp>
        <p:nvSpPr>
          <p:cNvPr id="329" name="Google Shape;329;p19"/>
          <p:cNvSpPr txBox="1">
            <a:spLocks noGrp="1"/>
          </p:cNvSpPr>
          <p:nvPr>
            <p:ph type="body" idx="1"/>
          </p:nvPr>
        </p:nvSpPr>
        <p:spPr>
          <a:xfrm>
            <a:off x="3888600" y="1746800"/>
            <a:ext cx="3766500" cy="2686200"/>
          </a:xfrm>
          <a:prstGeom prst="rect">
            <a:avLst/>
          </a:prstGeom>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 sz="1400" b="1"/>
              <a:t>Business Understanding</a:t>
            </a:r>
            <a:endParaRPr sz="2200" b="1"/>
          </a:p>
          <a:p>
            <a:pPr marL="0" lvl="0" indent="457200" algn="l" rtl="0">
              <a:lnSpc>
                <a:spcPct val="115000"/>
              </a:lnSpc>
              <a:spcBef>
                <a:spcPts val="0"/>
              </a:spcBef>
              <a:spcAft>
                <a:spcPts val="0"/>
              </a:spcAft>
              <a:buNone/>
            </a:pPr>
            <a:r>
              <a:rPr lang="en" sz="1000"/>
              <a:t>Determine objective, situation, goal and plan.</a:t>
            </a:r>
            <a:endParaRPr sz="1400" b="1"/>
          </a:p>
          <a:p>
            <a:pPr marL="457200" lvl="0" indent="-317500" algn="l" rtl="0">
              <a:lnSpc>
                <a:spcPct val="115000"/>
              </a:lnSpc>
              <a:spcBef>
                <a:spcPts val="0"/>
              </a:spcBef>
              <a:spcAft>
                <a:spcPts val="0"/>
              </a:spcAft>
              <a:buSzPts val="1400"/>
              <a:buChar char="▸"/>
            </a:pPr>
            <a:r>
              <a:rPr lang="en" sz="1400" b="1"/>
              <a:t>Data Understanding</a:t>
            </a:r>
            <a:endParaRPr sz="2200" b="1"/>
          </a:p>
          <a:p>
            <a:pPr marL="0" lvl="0" indent="457200" algn="l" rtl="0">
              <a:lnSpc>
                <a:spcPct val="115000"/>
              </a:lnSpc>
              <a:spcBef>
                <a:spcPts val="0"/>
              </a:spcBef>
              <a:spcAft>
                <a:spcPts val="0"/>
              </a:spcAft>
              <a:buNone/>
            </a:pPr>
            <a:r>
              <a:rPr lang="en" sz="1000"/>
              <a:t>Collect, describe, explore and verify data.</a:t>
            </a:r>
            <a:endParaRPr sz="1000"/>
          </a:p>
          <a:p>
            <a:pPr marL="457200" lvl="0" indent="-317500" algn="l" rtl="0">
              <a:lnSpc>
                <a:spcPct val="115000"/>
              </a:lnSpc>
              <a:spcBef>
                <a:spcPts val="0"/>
              </a:spcBef>
              <a:spcAft>
                <a:spcPts val="0"/>
              </a:spcAft>
              <a:buSzPts val="1400"/>
              <a:buChar char="▸"/>
            </a:pPr>
            <a:r>
              <a:rPr lang="en" sz="1400" b="1"/>
              <a:t>Data Preparation</a:t>
            </a:r>
            <a:endParaRPr sz="2200" b="1"/>
          </a:p>
          <a:p>
            <a:pPr marL="457200" lvl="0" indent="0" algn="l" rtl="0">
              <a:lnSpc>
                <a:spcPct val="115000"/>
              </a:lnSpc>
              <a:spcBef>
                <a:spcPts val="0"/>
              </a:spcBef>
              <a:spcAft>
                <a:spcPts val="0"/>
              </a:spcAft>
              <a:buNone/>
            </a:pPr>
            <a:r>
              <a:rPr lang="en" sz="1000"/>
              <a:t>Select, clean, construct, integrate and format data (text vectorization for review data)  and ensure reproducibility.</a:t>
            </a:r>
            <a:endParaRPr sz="1000"/>
          </a:p>
          <a:p>
            <a:pPr marL="457200" lvl="0" indent="-317500" algn="l" rtl="0">
              <a:lnSpc>
                <a:spcPct val="115000"/>
              </a:lnSpc>
              <a:spcBef>
                <a:spcPts val="0"/>
              </a:spcBef>
              <a:spcAft>
                <a:spcPts val="0"/>
              </a:spcAft>
              <a:buSzPts val="1400"/>
              <a:buChar char="▸"/>
            </a:pPr>
            <a:r>
              <a:rPr lang="en" sz="1400" b="1"/>
              <a:t>Modeling</a:t>
            </a:r>
            <a:endParaRPr sz="2200" b="1"/>
          </a:p>
          <a:p>
            <a:pPr marL="457200" lvl="0" indent="0" algn="l" rtl="0">
              <a:lnSpc>
                <a:spcPct val="115000"/>
              </a:lnSpc>
              <a:spcBef>
                <a:spcPts val="0"/>
              </a:spcBef>
              <a:spcAft>
                <a:spcPts val="0"/>
              </a:spcAft>
              <a:buNone/>
            </a:pPr>
            <a:r>
              <a:rPr lang="en" sz="1000"/>
              <a:t>Binary classification model(Logit, SVM, RF) to predict review sentiment.</a:t>
            </a:r>
            <a:endParaRPr sz="1000"/>
          </a:p>
          <a:p>
            <a:pPr marL="457200" lvl="0" indent="-317500" algn="l" rtl="0">
              <a:lnSpc>
                <a:spcPct val="115000"/>
              </a:lnSpc>
              <a:spcBef>
                <a:spcPts val="0"/>
              </a:spcBef>
              <a:spcAft>
                <a:spcPts val="0"/>
              </a:spcAft>
              <a:buSzPts val="1400"/>
              <a:buChar char="▸"/>
            </a:pPr>
            <a:r>
              <a:rPr lang="en" sz="1400" b="1"/>
              <a:t>Evaluation</a:t>
            </a:r>
            <a:endParaRPr sz="2200" b="1"/>
          </a:p>
          <a:p>
            <a:pPr marL="457200" lvl="0" indent="0" algn="l" rtl="0">
              <a:lnSpc>
                <a:spcPct val="115000"/>
              </a:lnSpc>
              <a:spcBef>
                <a:spcPts val="0"/>
              </a:spcBef>
              <a:spcAft>
                <a:spcPts val="0"/>
              </a:spcAft>
              <a:buNone/>
            </a:pPr>
            <a:r>
              <a:rPr lang="en" sz="1000"/>
              <a:t>Use classification model metrics to review model result and determine next steps .</a:t>
            </a:r>
            <a:endParaRPr sz="1000"/>
          </a:p>
          <a:p>
            <a:pPr marL="457200" lvl="0" indent="-317500" algn="l" rtl="0">
              <a:lnSpc>
                <a:spcPct val="115000"/>
              </a:lnSpc>
              <a:spcBef>
                <a:spcPts val="0"/>
              </a:spcBef>
              <a:spcAft>
                <a:spcPts val="0"/>
              </a:spcAft>
              <a:buSzPts val="1400"/>
              <a:buChar char="▸"/>
            </a:pPr>
            <a:r>
              <a:rPr lang="en" sz="1400" b="1"/>
              <a:t>Deployment</a:t>
            </a:r>
            <a:endParaRPr sz="2200" b="1"/>
          </a:p>
          <a:p>
            <a:pPr marL="457200" lvl="0" indent="0" algn="l" rtl="0">
              <a:lnSpc>
                <a:spcPct val="115000"/>
              </a:lnSpc>
              <a:spcBef>
                <a:spcPts val="0"/>
              </a:spcBef>
              <a:spcAft>
                <a:spcPts val="0"/>
              </a:spcAft>
              <a:buNone/>
            </a:pPr>
            <a:r>
              <a:rPr lang="en" sz="1000"/>
              <a:t>Plan deployment, monitoring and maintenance of the data science approach.</a:t>
            </a:r>
            <a:endParaRPr sz="800"/>
          </a:p>
          <a:p>
            <a:pPr marL="0" lvl="0" indent="0" algn="l" rtl="0">
              <a:spcBef>
                <a:spcPts val="600"/>
              </a:spcBef>
              <a:spcAft>
                <a:spcPts val="0"/>
              </a:spcAft>
              <a:buNone/>
            </a:pP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0"/>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Business Actions</a:t>
            </a:r>
            <a:endParaRPr/>
          </a:p>
        </p:txBody>
      </p:sp>
      <p:sp>
        <p:nvSpPr>
          <p:cNvPr id="335" name="Google Shape;335;p20"/>
          <p:cNvSpPr txBox="1">
            <a:spLocks noGrp="1"/>
          </p:cNvSpPr>
          <p:nvPr>
            <p:ph type="body" idx="1"/>
          </p:nvPr>
        </p:nvSpPr>
        <p:spPr>
          <a:xfrm>
            <a:off x="991000" y="1525850"/>
            <a:ext cx="3682500" cy="1138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Better Target Customers</a:t>
            </a:r>
            <a:endParaRPr b="1"/>
          </a:p>
          <a:p>
            <a:pPr marL="0" lvl="0" indent="0" algn="l" rtl="0">
              <a:spcBef>
                <a:spcPts val="600"/>
              </a:spcBef>
              <a:spcAft>
                <a:spcPts val="0"/>
              </a:spcAft>
              <a:buNone/>
            </a:pPr>
            <a:r>
              <a:rPr lang="en" sz="1200"/>
              <a:t>Email or call to  follow up with unhappy customers</a:t>
            </a:r>
            <a:endParaRPr sz="1200"/>
          </a:p>
          <a:p>
            <a:pPr marL="0" lvl="0" indent="0" algn="l" rtl="0">
              <a:spcBef>
                <a:spcPts val="600"/>
              </a:spcBef>
              <a:spcAft>
                <a:spcPts val="0"/>
              </a:spcAft>
              <a:buNone/>
            </a:pPr>
            <a:r>
              <a:rPr lang="en" sz="1200"/>
              <a:t>Provide discount to happy customers, encourage them to stay and buy more</a:t>
            </a:r>
            <a:endParaRPr sz="1200"/>
          </a:p>
          <a:p>
            <a:pPr marL="0" lvl="0" indent="0" algn="l" rtl="0">
              <a:spcBef>
                <a:spcPts val="600"/>
              </a:spcBef>
              <a:spcAft>
                <a:spcPts val="0"/>
              </a:spcAft>
              <a:buNone/>
            </a:pPr>
            <a:endParaRPr sz="1200"/>
          </a:p>
        </p:txBody>
      </p:sp>
      <p:sp>
        <p:nvSpPr>
          <p:cNvPr id="336" name="Google Shape;336;p20"/>
          <p:cNvSpPr txBox="1">
            <a:spLocks noGrp="1"/>
          </p:cNvSpPr>
          <p:nvPr>
            <p:ph type="body" idx="2"/>
          </p:nvPr>
        </p:nvSpPr>
        <p:spPr>
          <a:xfrm>
            <a:off x="1015500" y="3821300"/>
            <a:ext cx="3900000" cy="1138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Have an Edge Over Competition</a:t>
            </a:r>
            <a:endParaRPr b="1"/>
          </a:p>
          <a:p>
            <a:pPr marL="0" lvl="0" indent="0" algn="l" rtl="0">
              <a:spcBef>
                <a:spcPts val="600"/>
              </a:spcBef>
              <a:spcAft>
                <a:spcPts val="0"/>
              </a:spcAft>
              <a:buNone/>
            </a:pPr>
            <a:r>
              <a:rPr lang="en" sz="1200"/>
              <a:t>Benchmark against competitors</a:t>
            </a:r>
            <a:endParaRPr sz="1200"/>
          </a:p>
          <a:p>
            <a:pPr marL="0" lvl="0" indent="0" algn="l" rtl="0">
              <a:spcBef>
                <a:spcPts val="600"/>
              </a:spcBef>
              <a:spcAft>
                <a:spcPts val="0"/>
              </a:spcAft>
              <a:buNone/>
            </a:pPr>
            <a:r>
              <a:rPr lang="en" sz="1200"/>
              <a:t>Understand the market trend</a:t>
            </a:r>
            <a:endParaRPr sz="1200"/>
          </a:p>
        </p:txBody>
      </p:sp>
      <p:sp>
        <p:nvSpPr>
          <p:cNvPr id="337" name="Google Shape;337;p20"/>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38" name="Google Shape;338;p20"/>
          <p:cNvSpPr/>
          <p:nvPr/>
        </p:nvSpPr>
        <p:spPr>
          <a:xfrm>
            <a:off x="8433048" y="334247"/>
            <a:ext cx="368046" cy="385415"/>
          </a:xfrm>
          <a:custGeom>
            <a:avLst/>
            <a:gdLst/>
            <a:ahLst/>
            <a:cxnLst/>
            <a:rect l="l" t="t" r="r" b="b"/>
            <a:pathLst>
              <a:path w="400050" h="418929" extrusionOk="0">
                <a:moveTo>
                  <a:pt x="323850" y="0"/>
                </a:moveTo>
                <a:lnTo>
                  <a:pt x="76200" y="0"/>
                </a:lnTo>
                <a:cubicBezTo>
                  <a:pt x="34290" y="0"/>
                  <a:pt x="0" y="34290"/>
                  <a:pt x="0" y="76200"/>
                </a:cubicBezTo>
                <a:lnTo>
                  <a:pt x="0" y="257175"/>
                </a:lnTo>
                <a:cubicBezTo>
                  <a:pt x="0" y="299085"/>
                  <a:pt x="34290" y="333375"/>
                  <a:pt x="76200" y="333375"/>
                </a:cubicBezTo>
                <a:lnTo>
                  <a:pt x="209550" y="333375"/>
                </a:lnTo>
                <a:lnTo>
                  <a:pt x="293370" y="417195"/>
                </a:lnTo>
                <a:cubicBezTo>
                  <a:pt x="297180" y="421005"/>
                  <a:pt x="304800" y="418148"/>
                  <a:pt x="304800" y="412433"/>
                </a:cubicBezTo>
                <a:lnTo>
                  <a:pt x="304800" y="333375"/>
                </a:lnTo>
                <a:lnTo>
                  <a:pt x="323850" y="333375"/>
                </a:lnTo>
                <a:cubicBezTo>
                  <a:pt x="365760" y="333375"/>
                  <a:pt x="400050" y="299085"/>
                  <a:pt x="400050" y="257175"/>
                </a:cubicBezTo>
                <a:lnTo>
                  <a:pt x="400050" y="76200"/>
                </a:lnTo>
                <a:cubicBezTo>
                  <a:pt x="400050" y="34290"/>
                  <a:pt x="365760" y="0"/>
                  <a:pt x="323850" y="0"/>
                </a:cubicBezTo>
                <a:close/>
                <a:moveTo>
                  <a:pt x="200025" y="266700"/>
                </a:moveTo>
                <a:cubicBezTo>
                  <a:pt x="189548" y="266700"/>
                  <a:pt x="180975" y="258128"/>
                  <a:pt x="180975" y="247650"/>
                </a:cubicBezTo>
                <a:cubicBezTo>
                  <a:pt x="180975" y="237173"/>
                  <a:pt x="189548" y="228600"/>
                  <a:pt x="200025" y="228600"/>
                </a:cubicBezTo>
                <a:cubicBezTo>
                  <a:pt x="210503" y="228600"/>
                  <a:pt x="219075" y="237173"/>
                  <a:pt x="219075" y="247650"/>
                </a:cubicBezTo>
                <a:cubicBezTo>
                  <a:pt x="219075" y="258128"/>
                  <a:pt x="210503" y="266700"/>
                  <a:pt x="200025" y="266700"/>
                </a:cubicBezTo>
                <a:close/>
                <a:moveTo>
                  <a:pt x="219075" y="180975"/>
                </a:moveTo>
                <a:cubicBezTo>
                  <a:pt x="219075" y="191453"/>
                  <a:pt x="210503" y="200025"/>
                  <a:pt x="200025" y="200025"/>
                </a:cubicBezTo>
                <a:cubicBezTo>
                  <a:pt x="189548" y="200025"/>
                  <a:pt x="180975" y="191453"/>
                  <a:pt x="180975" y="180975"/>
                </a:cubicBezTo>
                <a:lnTo>
                  <a:pt x="180975" y="76200"/>
                </a:lnTo>
                <a:cubicBezTo>
                  <a:pt x="180975" y="65723"/>
                  <a:pt x="189548" y="57150"/>
                  <a:pt x="200025" y="57150"/>
                </a:cubicBezTo>
                <a:cubicBezTo>
                  <a:pt x="210503" y="57150"/>
                  <a:pt x="219075" y="65723"/>
                  <a:pt x="219075" y="76200"/>
                </a:cubicBezTo>
                <a:lnTo>
                  <a:pt x="219075" y="180975"/>
                </a:ln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0"/>
          <p:cNvSpPr txBox="1">
            <a:spLocks noGrp="1"/>
          </p:cNvSpPr>
          <p:nvPr>
            <p:ph type="body" idx="1"/>
          </p:nvPr>
        </p:nvSpPr>
        <p:spPr>
          <a:xfrm>
            <a:off x="988600" y="2714075"/>
            <a:ext cx="3831900" cy="98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Drive Product Improvement</a:t>
            </a:r>
            <a:endParaRPr b="1"/>
          </a:p>
          <a:p>
            <a:pPr marL="0" lvl="0" indent="0" algn="l" rtl="0">
              <a:spcBef>
                <a:spcPts val="600"/>
              </a:spcBef>
              <a:spcAft>
                <a:spcPts val="0"/>
              </a:spcAft>
              <a:buNone/>
            </a:pPr>
            <a:r>
              <a:rPr lang="en" sz="1200"/>
              <a:t>Collect most frequent keywords in negative reviews</a:t>
            </a:r>
            <a:endParaRPr sz="1200"/>
          </a:p>
          <a:p>
            <a:pPr marL="0" lvl="0" indent="0" algn="l" rtl="0">
              <a:spcBef>
                <a:spcPts val="600"/>
              </a:spcBef>
              <a:spcAft>
                <a:spcPts val="0"/>
              </a:spcAft>
              <a:buNone/>
            </a:pPr>
            <a:r>
              <a:rPr lang="en" sz="1200"/>
              <a:t>Leverage customer feedback to improve product design</a:t>
            </a:r>
            <a:endParaRPr sz="1200"/>
          </a:p>
          <a:p>
            <a:pPr marL="0" lvl="0" indent="0" algn="l" rtl="0">
              <a:spcBef>
                <a:spcPts val="600"/>
              </a:spcBef>
              <a:spcAft>
                <a:spcPts val="0"/>
              </a:spcAft>
              <a:buNone/>
            </a:pPr>
            <a:endParaRPr b="1"/>
          </a:p>
        </p:txBody>
      </p:sp>
      <p:pic>
        <p:nvPicPr>
          <p:cNvPr id="340" name="Google Shape;340;p20"/>
          <p:cNvPicPr preferRelativeResize="0"/>
          <p:nvPr/>
        </p:nvPicPr>
        <p:blipFill rotWithShape="1">
          <a:blip r:embed="rId3">
            <a:alphaModFix/>
          </a:blip>
          <a:srcRect r="22498"/>
          <a:stretch/>
        </p:blipFill>
        <p:spPr>
          <a:xfrm>
            <a:off x="4673500" y="1880425"/>
            <a:ext cx="4387974" cy="2881976"/>
          </a:xfrm>
          <a:prstGeom prst="rect">
            <a:avLst/>
          </a:prstGeom>
          <a:noFill/>
          <a:ln>
            <a:noFill/>
          </a:ln>
        </p:spPr>
      </p:pic>
      <p:pic>
        <p:nvPicPr>
          <p:cNvPr id="341" name="Google Shape;341;p20"/>
          <p:cNvPicPr preferRelativeResize="0"/>
          <p:nvPr/>
        </p:nvPicPr>
        <p:blipFill>
          <a:blip r:embed="rId4">
            <a:alphaModFix/>
          </a:blip>
          <a:stretch>
            <a:fillRect/>
          </a:stretch>
        </p:blipFill>
        <p:spPr>
          <a:xfrm>
            <a:off x="425325" y="1657500"/>
            <a:ext cx="381000" cy="381000"/>
          </a:xfrm>
          <a:prstGeom prst="rect">
            <a:avLst/>
          </a:prstGeom>
          <a:noFill/>
          <a:ln>
            <a:noFill/>
          </a:ln>
        </p:spPr>
      </p:pic>
      <p:pic>
        <p:nvPicPr>
          <p:cNvPr id="342" name="Google Shape;342;p20"/>
          <p:cNvPicPr preferRelativeResize="0"/>
          <p:nvPr/>
        </p:nvPicPr>
        <p:blipFill>
          <a:blip r:embed="rId5">
            <a:alphaModFix/>
          </a:blip>
          <a:stretch>
            <a:fillRect/>
          </a:stretch>
        </p:blipFill>
        <p:spPr>
          <a:xfrm flipH="1">
            <a:off x="431800" y="2855687"/>
            <a:ext cx="368050" cy="368050"/>
          </a:xfrm>
          <a:prstGeom prst="rect">
            <a:avLst/>
          </a:prstGeom>
          <a:noFill/>
          <a:ln>
            <a:noFill/>
          </a:ln>
        </p:spPr>
      </p:pic>
      <p:pic>
        <p:nvPicPr>
          <p:cNvPr id="343" name="Google Shape;343;p20"/>
          <p:cNvPicPr preferRelativeResize="0"/>
          <p:nvPr/>
        </p:nvPicPr>
        <p:blipFill>
          <a:blip r:embed="rId6">
            <a:alphaModFix/>
          </a:blip>
          <a:stretch>
            <a:fillRect/>
          </a:stretch>
        </p:blipFill>
        <p:spPr>
          <a:xfrm>
            <a:off x="454700" y="3946925"/>
            <a:ext cx="368050" cy="36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21"/>
          <p:cNvSpPr txBox="1">
            <a:spLocks noGrp="1"/>
          </p:cNvSpPr>
          <p:nvPr>
            <p:ph type="title"/>
          </p:nvPr>
        </p:nvSpPr>
        <p:spPr>
          <a:xfrm>
            <a:off x="767375" y="1689600"/>
            <a:ext cx="3613200" cy="92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349" name="Google Shape;349;p21"/>
          <p:cNvSpPr txBox="1">
            <a:spLocks noGrp="1"/>
          </p:cNvSpPr>
          <p:nvPr>
            <p:ph type="body" idx="1"/>
          </p:nvPr>
        </p:nvSpPr>
        <p:spPr>
          <a:xfrm>
            <a:off x="880625" y="3017525"/>
            <a:ext cx="3056400" cy="1158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solidFill>
                  <a:schemeClr val="accent3"/>
                </a:solidFill>
                <a:latin typeface="Barlow"/>
                <a:ea typeface="Barlow"/>
                <a:cs typeface="Barlow"/>
                <a:sym typeface="Barlow"/>
              </a:rPr>
              <a:t>   Any questions?</a:t>
            </a:r>
            <a:endParaRPr b="1">
              <a:solidFill>
                <a:schemeClr val="accent3"/>
              </a:solidFill>
              <a:latin typeface="Barlow"/>
              <a:ea typeface="Barlow"/>
              <a:cs typeface="Barlow"/>
              <a:sym typeface="Barlow"/>
            </a:endParaRPr>
          </a:p>
          <a:p>
            <a:pPr marL="457200" lvl="0" indent="0" algn="l" rtl="0">
              <a:spcBef>
                <a:spcPts val="600"/>
              </a:spcBef>
              <a:spcAft>
                <a:spcPts val="0"/>
              </a:spcAft>
              <a:buNone/>
            </a:pPr>
            <a:endParaRPr/>
          </a:p>
        </p:txBody>
      </p:sp>
      <p:sp>
        <p:nvSpPr>
          <p:cNvPr id="350" name="Google Shape;350;p2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51" name="Google Shape;351;p21"/>
          <p:cNvPicPr preferRelativeResize="0"/>
          <p:nvPr/>
        </p:nvPicPr>
        <p:blipFill rotWithShape="1">
          <a:blip r:embed="rId3">
            <a:alphaModFix/>
          </a:blip>
          <a:srcRect l="12426" r="11009"/>
          <a:stretch/>
        </p:blipFill>
        <p:spPr>
          <a:xfrm>
            <a:off x="4893450" y="1225150"/>
            <a:ext cx="3436825" cy="2693200"/>
          </a:xfrm>
          <a:prstGeom prst="rect">
            <a:avLst/>
          </a:prstGeom>
          <a:noFill/>
          <a:ln>
            <a:noFill/>
          </a:ln>
        </p:spPr>
      </p:pic>
    </p:spTree>
  </p:cSld>
  <p:clrMapOvr>
    <a:masterClrMapping/>
  </p:clrMapOvr>
</p:sld>
</file>

<file path=ppt/theme/theme1.xml><?xml version="1.0" encoding="utf-8"?>
<a:theme xmlns:a="http://schemas.openxmlformats.org/drawingml/2006/main" name="Caius template">
  <a:themeElements>
    <a:clrScheme name="Custom 347">
      <a:dk1>
        <a:srgbClr val="001F46"/>
      </a:dk1>
      <a:lt1>
        <a:srgbClr val="FFFFFF"/>
      </a:lt1>
      <a:dk2>
        <a:srgbClr val="748394"/>
      </a:dk2>
      <a:lt2>
        <a:srgbClr val="F0F3F7"/>
      </a:lt2>
      <a:accent1>
        <a:srgbClr val="4397EE"/>
      </a:accent1>
      <a:accent2>
        <a:srgbClr val="2170CC"/>
      </a:accent2>
      <a:accent3>
        <a:srgbClr val="154C8A"/>
      </a:accent3>
      <a:accent4>
        <a:srgbClr val="A9D039"/>
      </a:accent4>
      <a:accent5>
        <a:srgbClr val="14B9CA"/>
      </a:accent5>
      <a:accent6>
        <a:srgbClr val="DDE3EB"/>
      </a:accent6>
      <a:hlink>
        <a:srgbClr val="2170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595</Words>
  <Application>Microsoft Macintosh PowerPoint</Application>
  <PresentationFormat>全屏显示(16:9)</PresentationFormat>
  <Paragraphs>98</Paragraphs>
  <Slides>9</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Barlow SemiBold</vt:lpstr>
      <vt:lpstr>Barlow</vt:lpstr>
      <vt:lpstr>Calibri</vt:lpstr>
      <vt:lpstr>Barlow Medium</vt:lpstr>
      <vt:lpstr>Arial</vt:lpstr>
      <vt:lpstr>Barlow Light</vt:lpstr>
      <vt:lpstr>Caius template</vt:lpstr>
      <vt:lpstr>Personal and Health Care Product Review Analysis Presented By Team Five Guys:  Ruby He, Vanessa Liang, Ruizhi Ma,  Haonan Wang, Minke Wang</vt:lpstr>
      <vt:lpstr>Agenda</vt:lpstr>
      <vt:lpstr>Nothing is Small in Personal Care</vt:lpstr>
      <vt:lpstr>Customers are the No. 1 Priority.</vt:lpstr>
      <vt:lpstr>Business Problem Statement</vt:lpstr>
      <vt:lpstr>Business Question to Outcome Framework</vt:lpstr>
      <vt:lpstr>Applied Data Science Process Model </vt:lpstr>
      <vt:lpstr>Business Actions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and Health Care Product Review Analysis Presented By Team Five Guys:  Ruby He, Vanessa Liang, Ruizhi Ma,  Haonan Wang, Minke Wang</dc:title>
  <cp:lastModifiedBy>Wanru He</cp:lastModifiedBy>
  <cp:revision>1</cp:revision>
  <dcterms:modified xsi:type="dcterms:W3CDTF">2020-07-21T03:59:52Z</dcterms:modified>
</cp:coreProperties>
</file>